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329" r:id="rId5"/>
    <p:sldId id="264" r:id="rId6"/>
    <p:sldId id="259" r:id="rId7"/>
    <p:sldId id="330" r:id="rId8"/>
    <p:sldId id="340" r:id="rId9"/>
    <p:sldId id="261" r:id="rId10"/>
    <p:sldId id="262" r:id="rId11"/>
    <p:sldId id="336" r:id="rId12"/>
    <p:sldId id="332" r:id="rId13"/>
    <p:sldId id="341" r:id="rId14"/>
    <p:sldId id="334" r:id="rId15"/>
    <p:sldId id="333" r:id="rId16"/>
    <p:sldId id="335" r:id="rId17"/>
    <p:sldId id="265" r:id="rId18"/>
    <p:sldId id="268" r:id="rId19"/>
    <p:sldId id="269" r:id="rId20"/>
    <p:sldId id="338" r:id="rId21"/>
    <p:sldId id="318" r:id="rId22"/>
    <p:sldId id="319" r:id="rId23"/>
    <p:sldId id="32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68732-442A-F407-D891-3A516DC7B782}" name="Ruesch, Mary Catherine" initials="RMC" userId="S::MRUESCH@hdrinc.com::73b0de5d-f782-4162-9352-087340b54b2c" providerId="AD"/>
  <p188:author id="{76B28534-C332-D3FA-29DD-DD134341AC6C}" name="DesRosiers, Gisele" initials="DG" userId="S::gdesrosi@hdrinc.com::3f916ff2-86c4-429c-aafd-22270879e799" providerId="AD"/>
  <p188:author id="{B4C9AF67-1F61-F4A2-9F6D-4D1FAD25BD51}" name="Fisher, Sarah" initials="FS" userId="S::sarah.fisher@Nebraska.gov::963d0ac3-fac3-4488-a5cd-dcbc791d1f74" providerId="AD"/>
  <p188:author id="{7C135D90-C622-ED69-8431-963812ECB12C}" name="TenHulzen, Bre" initials="TB" userId="S::BTENHULZEN@hdrinc.com::c6e32fb6-1897-4c03-9275-e717f1473fde" providerId="AD"/>
  <p188:author id="{42A8C8C6-D7C2-53DC-1F57-FA5D6D8ACE29}" name="Luhn, Sierra" initials="LS" userId="S::Sierra.Luhn@nebraska.gov::78d927d0-5a4a-418e-9585-1a8f15d26470" providerId="AD"/>
  <p188:author id="{259C43DE-2601-010D-C377-5CD9300D5066}" name="Veldhouse, Kristen" initials="VK" userId="S::KVELDHOU@hdrinc.com::282a0255-d94f-4733-b7bb-8e66b1c464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ievel, Paul J." initials="KPJ" lastIdx="78" clrIdx="0">
    <p:extLst>
      <p:ext uri="{19B8F6BF-5375-455C-9EA6-DF929625EA0E}">
        <p15:presenceInfo xmlns:p15="http://schemas.microsoft.com/office/powerpoint/2012/main" userId="S::pknievel@hdrinc.com::174f0e75-1a4f-4206-a0fe-b0996248ea40" providerId="AD"/>
      </p:ext>
    </p:extLst>
  </p:cmAuthor>
  <p:cmAuthor id="2" name="Veldhouse, Kristen" initials="VK" lastIdx="44" clrIdx="1">
    <p:extLst>
      <p:ext uri="{19B8F6BF-5375-455C-9EA6-DF929625EA0E}">
        <p15:presenceInfo xmlns:p15="http://schemas.microsoft.com/office/powerpoint/2012/main" userId="S::KVELDHOU@hdrinc.com::282a0255-d94f-4733-b7bb-8e66b1c464f5" providerId="AD"/>
      </p:ext>
    </p:extLst>
  </p:cmAuthor>
  <p:cmAuthor id="3" name="Jesse Cooper" initials="JC" lastIdx="9" clrIdx="2">
    <p:extLst>
      <p:ext uri="{19B8F6BF-5375-455C-9EA6-DF929625EA0E}">
        <p15:presenceInfo xmlns:p15="http://schemas.microsoft.com/office/powerpoint/2012/main" userId="Jesse Coo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9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477" autoAdjust="0"/>
  </p:normalViewPr>
  <p:slideViewPr>
    <p:cSldViewPr snapToGrid="0">
      <p:cViewPr varScale="1">
        <p:scale>
          <a:sx n="153" d="100"/>
          <a:sy n="153" d="100"/>
        </p:scale>
        <p:origin x="618" y="150"/>
      </p:cViewPr>
      <p:guideLst/>
    </p:cSldViewPr>
  </p:slideViewPr>
  <p:outlineViewPr>
    <p:cViewPr>
      <p:scale>
        <a:sx n="33" d="100"/>
        <a:sy n="33" d="100"/>
      </p:scale>
      <p:origin x="0" y="-283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94869C-8603-4845-930B-69B60812F65B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F955B4-2F26-40DD-8275-B140E3141C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9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-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-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6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Bill - safety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73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– explain benefits of raised median (safety)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4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Bill -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5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14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17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77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0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9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0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6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7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– storm sewer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9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955B4-2F26-40DD-8275-B140E3141C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3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4F93295-26FD-4EE4-BBE9-6DE07D5E1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6500"/>
            <a:ext cx="12192000" cy="210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0679"/>
            <a:ext cx="10363200" cy="2408464"/>
          </a:xfrm>
        </p:spPr>
        <p:txBody>
          <a:bodyPr anchor="b">
            <a:normAutofit/>
          </a:bodyPr>
          <a:lstStyle>
            <a:lvl1pPr algn="l">
              <a:defRPr sz="4800" cap="none" baseline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539"/>
            <a:ext cx="9753600" cy="9373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FE131-6708-4A73-8F7A-D5950ECFF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3968480" y="5908011"/>
            <a:ext cx="2743200" cy="78991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DF68012-85D0-F679-44FA-DCB9858A4E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8" y="5843139"/>
            <a:ext cx="3195686" cy="823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BC726A-26FE-BDD0-BE66-4DE620AFB1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23" y="5778420"/>
            <a:ext cx="953378" cy="9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915E6357-C42B-4630-94EA-63CA8B99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2D99D-371F-CBEF-5AC9-81EA28844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2896909" y="6128426"/>
            <a:ext cx="1977746" cy="56949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F303611-83FD-97F0-1C27-EEA20CA9C6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8" y="6097581"/>
            <a:ext cx="2208821" cy="56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5B035-3DFB-5795-9597-2C12408872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6" y="5915249"/>
            <a:ext cx="819665" cy="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B7CEB-188B-45F2-9D31-D5F26F3BD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769AE06-2D26-A52E-01EC-9678A674A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67619-1231-D4CA-BBAA-59F2BE4F1B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7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5A469-358C-9645-EDF1-B2BFAED58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D81884C-530E-7563-8497-7D6B926AE7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08C54-CD27-B09D-F397-9FD5CA9D88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389BA-53BB-B4CD-A32E-0D087BF46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9D2295A-F31A-96B6-BD22-7FA0943923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DA342-730B-F04F-9985-A5A687F7D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376691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4C8FA9A5-F127-4283-B29C-179F4356A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FE9-EBA1-4E4C-85B1-117CDBD35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2896909" y="6128426"/>
            <a:ext cx="1977746" cy="56949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5F4863E-CABB-EA45-7BFA-DDA2AC660A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8" y="6097581"/>
            <a:ext cx="2208821" cy="569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F4809-1F53-9109-535A-8C3AB8CAEC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6" y="5915249"/>
            <a:ext cx="819665" cy="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9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0765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F10C26F6-CB25-4BF0-BE9F-09EBC895F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0" y="5252217"/>
            <a:ext cx="12192000" cy="1605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E4B0D-88DE-877D-A385-6F3ADFE44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2896909" y="6128426"/>
            <a:ext cx="1977746" cy="56949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0A904FF-CACD-5D51-FF40-62BB89E792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8" y="6097581"/>
            <a:ext cx="2208821" cy="569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BBB6E5-C48E-1511-5139-BAAE193695A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6" y="5915249"/>
            <a:ext cx="819665" cy="8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4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301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3019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9C960-66E4-996E-F633-0FD0118B2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9105D28-16A9-F2FA-CFE0-1C63437021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39A42-7B6F-B601-B4DA-8C48213C2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7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2834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2834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4460DB-55BE-D936-0C4F-360C6944A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30364F2-42EC-1F04-37A1-EB5FD44D7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E4BE16-8188-B4CA-6382-3420C51DB8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395A8-EC55-78E7-BF1C-FE430C5A8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4442B09-5407-9FE0-98E1-305D38F1D7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83AFF-A1B7-C7C3-7B6E-8C32A38BED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A52D6-3BB9-FC80-F5D0-C04E5E6C7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1"/>
          <a:stretch/>
        </p:blipFill>
        <p:spPr>
          <a:xfrm>
            <a:off x="3287889" y="6036422"/>
            <a:ext cx="2297256" cy="66150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BB31063-EB47-C81A-D445-E741FF280B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8" y="6005577"/>
            <a:ext cx="2565662" cy="661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B9BCF-8491-0F9A-4D4F-B2A20F29A8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9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D7F39-9F0C-6F17-46FD-3E94F7D6F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3287889" y="6036422"/>
            <a:ext cx="2318500" cy="66150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F939F74-6584-52A9-DECF-2D092B7B3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2" y="5969690"/>
            <a:ext cx="2565662" cy="661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307BF-1B53-AF99-A43E-F9CC8DB83A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06" y="5943790"/>
            <a:ext cx="788007" cy="7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8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2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34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72" r:id="rId8"/>
    <p:sldLayoutId id="2147483667" r:id="rId9"/>
    <p:sldLayoutId id="2147483670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accent5">
              <a:lumMod val="7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ierra.luhn@nebrask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m.weander@nebraska.gov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sv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EEFD74-4DA7-4418-B444-30B86219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38</a:t>
            </a:r>
            <a:r>
              <a:rPr lang="en-US" baseline="30000" dirty="0">
                <a:latin typeface="Arial Black" panose="020B0A04020102020204" pitchFamily="34" charset="0"/>
              </a:rPr>
              <a:t>th</a:t>
            </a:r>
            <a:r>
              <a:rPr lang="en-US" dirty="0">
                <a:latin typeface="Arial Black" panose="020B0A04020102020204" pitchFamily="34" charset="0"/>
              </a:rPr>
              <a:t> St Viaduct, Omaha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4A1162-350F-4D1F-9D55-50DB29EA9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chemeClr val="accent5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NH-275-7(205); C.N. 22806</a:t>
            </a:r>
          </a:p>
          <a:p>
            <a:r>
              <a:rPr lang="en-US" sz="1800" dirty="0">
                <a:solidFill>
                  <a:schemeClr val="accent5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Stakeholder Meeting</a:t>
            </a:r>
          </a:p>
          <a:p>
            <a:r>
              <a:rPr lang="en-US" sz="1800" dirty="0">
                <a:solidFill>
                  <a:schemeClr val="accent5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April 25,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285D-26B5-4FE1-A239-101EBE44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Scope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2F96-308B-421A-B65B-06E8CB78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470"/>
            <a:ext cx="10515600" cy="38604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b="1" dirty="0"/>
              <a:t>The improvements would include:</a:t>
            </a:r>
          </a:p>
          <a:p>
            <a:pPr>
              <a:lnSpc>
                <a:spcPct val="120000"/>
              </a:lnSpc>
            </a:pPr>
            <a:r>
              <a:rPr lang="en-US" dirty="0"/>
              <a:t>Removing and replacing the existing viaduct</a:t>
            </a:r>
          </a:p>
          <a:p>
            <a:pPr>
              <a:lnSpc>
                <a:spcPct val="120000"/>
              </a:lnSpc>
            </a:pPr>
            <a:r>
              <a:rPr lang="en-US" dirty="0"/>
              <a:t>Americans with Disabilities Act (ADA) compliant curb ramps, sidewalks and bikeway work would also be included</a:t>
            </a:r>
          </a:p>
          <a:p>
            <a:pPr>
              <a:lnSpc>
                <a:spcPct val="120000"/>
              </a:lnSpc>
            </a:pPr>
            <a:r>
              <a:rPr lang="en-US" dirty="0"/>
              <a:t>Grading beyond the hinge point would be required for the entire length of this project</a:t>
            </a:r>
          </a:p>
          <a:p>
            <a:pPr>
              <a:lnSpc>
                <a:spcPct val="120000"/>
              </a:lnSpc>
            </a:pPr>
            <a:r>
              <a:rPr lang="en-US" dirty="0"/>
              <a:t>A grade raise of the entire structure is anticipated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limits of pavement replacement would be determined by NDOT Roadway Design.</a:t>
            </a:r>
          </a:p>
        </p:txBody>
      </p:sp>
    </p:spTree>
    <p:extLst>
      <p:ext uri="{BB962C8B-B14F-4D97-AF65-F5344CB8AC3E}">
        <p14:creationId xmlns:p14="http://schemas.microsoft.com/office/powerpoint/2010/main" val="375048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A2F6-A526-4CF0-A48E-DEB76563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ALTERNATIVES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A891-8137-4F24-90C1-76F2FCCC8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7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8FA11D6-7917-4411-717A-18A7F0707DAB}"/>
              </a:ext>
            </a:extLst>
          </p:cNvPr>
          <p:cNvGrpSpPr/>
          <p:nvPr/>
        </p:nvGrpSpPr>
        <p:grpSpPr>
          <a:xfrm>
            <a:off x="5858402" y="1659415"/>
            <a:ext cx="5969632" cy="3889986"/>
            <a:chOff x="5669393" y="238746"/>
            <a:chExt cx="5640859" cy="367574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7EC52C0-D28A-4647-4B4C-64F6A294A6CC}"/>
                </a:ext>
              </a:extLst>
            </p:cNvPr>
            <p:cNvGrpSpPr/>
            <p:nvPr/>
          </p:nvGrpSpPr>
          <p:grpSpPr>
            <a:xfrm>
              <a:off x="5669393" y="238746"/>
              <a:ext cx="5640859" cy="3675748"/>
              <a:chOff x="5060636" y="293351"/>
              <a:chExt cx="4825377" cy="3135429"/>
            </a:xfrm>
          </p:grpSpPr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6C2207E-7E92-29AE-8BDC-0975A9CDC2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0636" y="293351"/>
                <a:ext cx="4802465" cy="3135429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</p:pic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B8040F6-1E2F-56EB-B46B-30F3ECE55288}"/>
                  </a:ext>
                </a:extLst>
              </p:cNvPr>
              <p:cNvSpPr/>
              <p:nvPr/>
            </p:nvSpPr>
            <p:spPr>
              <a:xfrm>
                <a:off x="7493029" y="1224907"/>
                <a:ext cx="2392984" cy="984468"/>
              </a:xfrm>
              <a:custGeom>
                <a:avLst/>
                <a:gdLst>
                  <a:gd name="connsiteX0" fmla="*/ 4219662 w 4219662"/>
                  <a:gd name="connsiteY0" fmla="*/ 939567 h 939567"/>
                  <a:gd name="connsiteX1" fmla="*/ 0 w 4219662"/>
                  <a:gd name="connsiteY1" fmla="*/ 352337 h 939567"/>
                  <a:gd name="connsiteX2" fmla="*/ 58723 w 4219662"/>
                  <a:gd name="connsiteY2" fmla="*/ 0 h 939567"/>
                  <a:gd name="connsiteX3" fmla="*/ 4202884 w 4219662"/>
                  <a:gd name="connsiteY3" fmla="*/ 536895 h 939567"/>
                  <a:gd name="connsiteX4" fmla="*/ 4219662 w 4219662"/>
                  <a:gd name="connsiteY4" fmla="*/ 939567 h 939567"/>
                  <a:gd name="connsiteX0" fmla="*/ 4219662 w 4261607"/>
                  <a:gd name="connsiteY0" fmla="*/ 939567 h 939567"/>
                  <a:gd name="connsiteX1" fmla="*/ 0 w 4261607"/>
                  <a:gd name="connsiteY1" fmla="*/ 352337 h 939567"/>
                  <a:gd name="connsiteX2" fmla="*/ 58723 w 4261607"/>
                  <a:gd name="connsiteY2" fmla="*/ 0 h 939567"/>
                  <a:gd name="connsiteX3" fmla="*/ 4261607 w 4261607"/>
                  <a:gd name="connsiteY3" fmla="*/ 553673 h 939567"/>
                  <a:gd name="connsiteX4" fmla="*/ 4219662 w 4261607"/>
                  <a:gd name="connsiteY4" fmla="*/ 939567 h 939567"/>
                  <a:gd name="connsiteX0" fmla="*/ 4219662 w 4261607"/>
                  <a:gd name="connsiteY0" fmla="*/ 956345 h 956345"/>
                  <a:gd name="connsiteX1" fmla="*/ 0 w 4261607"/>
                  <a:gd name="connsiteY1" fmla="*/ 369115 h 956345"/>
                  <a:gd name="connsiteX2" fmla="*/ 33556 w 4261607"/>
                  <a:gd name="connsiteY2" fmla="*/ 0 h 956345"/>
                  <a:gd name="connsiteX3" fmla="*/ 4261607 w 4261607"/>
                  <a:gd name="connsiteY3" fmla="*/ 570451 h 956345"/>
                  <a:gd name="connsiteX4" fmla="*/ 4219662 w 4261607"/>
                  <a:gd name="connsiteY4" fmla="*/ 956345 h 956345"/>
                  <a:gd name="connsiteX0" fmla="*/ 4219662 w 4261607"/>
                  <a:gd name="connsiteY0" fmla="*/ 939200 h 939200"/>
                  <a:gd name="connsiteX1" fmla="*/ 0 w 4261607"/>
                  <a:gd name="connsiteY1" fmla="*/ 351970 h 939200"/>
                  <a:gd name="connsiteX2" fmla="*/ 53559 w 4261607"/>
                  <a:gd name="connsiteY2" fmla="*/ 0 h 939200"/>
                  <a:gd name="connsiteX3" fmla="*/ 4261607 w 4261607"/>
                  <a:gd name="connsiteY3" fmla="*/ 553306 h 939200"/>
                  <a:gd name="connsiteX4" fmla="*/ 4219662 w 4261607"/>
                  <a:gd name="connsiteY4" fmla="*/ 939200 h 939200"/>
                  <a:gd name="connsiteX0" fmla="*/ 4219662 w 4258987"/>
                  <a:gd name="connsiteY0" fmla="*/ 939200 h 939200"/>
                  <a:gd name="connsiteX1" fmla="*/ 0 w 4258987"/>
                  <a:gd name="connsiteY1" fmla="*/ 351970 h 939200"/>
                  <a:gd name="connsiteX2" fmla="*/ 53559 w 4258987"/>
                  <a:gd name="connsiteY2" fmla="*/ 0 h 939200"/>
                  <a:gd name="connsiteX3" fmla="*/ 4258987 w 4258987"/>
                  <a:gd name="connsiteY3" fmla="*/ 540206 h 939200"/>
                  <a:gd name="connsiteX4" fmla="*/ 4219662 w 4258987"/>
                  <a:gd name="connsiteY4" fmla="*/ 939200 h 939200"/>
                  <a:gd name="connsiteX0" fmla="*/ 4219662 w 4258987"/>
                  <a:gd name="connsiteY0" fmla="*/ 1337553 h 1337553"/>
                  <a:gd name="connsiteX1" fmla="*/ 0 w 4258987"/>
                  <a:gd name="connsiteY1" fmla="*/ 750323 h 1337553"/>
                  <a:gd name="connsiteX2" fmla="*/ 53559 w 4258987"/>
                  <a:gd name="connsiteY2" fmla="*/ 0 h 1337553"/>
                  <a:gd name="connsiteX3" fmla="*/ 4258987 w 4258987"/>
                  <a:gd name="connsiteY3" fmla="*/ 938559 h 1337553"/>
                  <a:gd name="connsiteX4" fmla="*/ 4219662 w 4258987"/>
                  <a:gd name="connsiteY4" fmla="*/ 1337553 h 1337553"/>
                  <a:gd name="connsiteX0" fmla="*/ 4219662 w 4258987"/>
                  <a:gd name="connsiteY0" fmla="*/ 1337553 h 1337553"/>
                  <a:gd name="connsiteX1" fmla="*/ 0 w 4258987"/>
                  <a:gd name="connsiteY1" fmla="*/ 750323 h 1337553"/>
                  <a:gd name="connsiteX2" fmla="*/ 53559 w 4258987"/>
                  <a:gd name="connsiteY2" fmla="*/ 0 h 1337553"/>
                  <a:gd name="connsiteX3" fmla="*/ 4258987 w 4258987"/>
                  <a:gd name="connsiteY3" fmla="*/ 304817 h 1337553"/>
                  <a:gd name="connsiteX4" fmla="*/ 4219662 w 4258987"/>
                  <a:gd name="connsiteY4" fmla="*/ 1337553 h 1337553"/>
                  <a:gd name="connsiteX0" fmla="*/ 4267980 w 4267980"/>
                  <a:gd name="connsiteY0" fmla="*/ 984468 h 984468"/>
                  <a:gd name="connsiteX1" fmla="*/ 0 w 4267980"/>
                  <a:gd name="connsiteY1" fmla="*/ 750323 h 984468"/>
                  <a:gd name="connsiteX2" fmla="*/ 53559 w 4267980"/>
                  <a:gd name="connsiteY2" fmla="*/ 0 h 984468"/>
                  <a:gd name="connsiteX3" fmla="*/ 4258987 w 4267980"/>
                  <a:gd name="connsiteY3" fmla="*/ 304817 h 984468"/>
                  <a:gd name="connsiteX4" fmla="*/ 4267980 w 4267980"/>
                  <a:gd name="connsiteY4" fmla="*/ 984468 h 984468"/>
                  <a:gd name="connsiteX0" fmla="*/ 4257025 w 4257025"/>
                  <a:gd name="connsiteY0" fmla="*/ 984468 h 984468"/>
                  <a:gd name="connsiteX1" fmla="*/ 0 w 4257025"/>
                  <a:gd name="connsiteY1" fmla="*/ 697983 h 984468"/>
                  <a:gd name="connsiteX2" fmla="*/ 42604 w 4257025"/>
                  <a:gd name="connsiteY2" fmla="*/ 0 h 984468"/>
                  <a:gd name="connsiteX3" fmla="*/ 4248032 w 4257025"/>
                  <a:gd name="connsiteY3" fmla="*/ 304817 h 984468"/>
                  <a:gd name="connsiteX4" fmla="*/ 4257025 w 4257025"/>
                  <a:gd name="connsiteY4" fmla="*/ 984468 h 984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7025" h="984468">
                    <a:moveTo>
                      <a:pt x="4257025" y="984468"/>
                    </a:moveTo>
                    <a:lnTo>
                      <a:pt x="0" y="697983"/>
                    </a:lnTo>
                    <a:lnTo>
                      <a:pt x="42604" y="0"/>
                    </a:lnTo>
                    <a:lnTo>
                      <a:pt x="4248032" y="304817"/>
                    </a:lnTo>
                    <a:lnTo>
                      <a:pt x="4257025" y="984468"/>
                    </a:lnTo>
                    <a:close/>
                  </a:path>
                </a:pathLst>
              </a:custGeom>
              <a:solidFill>
                <a:srgbClr val="FF0000">
                  <a:alpha val="3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11E0EC3-C324-3BED-CBAB-3231257DD45C}"/>
                  </a:ext>
                </a:extLst>
              </p:cNvPr>
              <p:cNvSpPr/>
              <p:nvPr/>
            </p:nvSpPr>
            <p:spPr>
              <a:xfrm>
                <a:off x="5443077" y="783668"/>
                <a:ext cx="2432463" cy="1399263"/>
              </a:xfrm>
              <a:custGeom>
                <a:avLst/>
                <a:gdLst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32298 h 389485"/>
                  <a:gd name="connsiteX1" fmla="*/ 926840 w 1497330"/>
                  <a:gd name="connsiteY1" fmla="*/ 0 h 389485"/>
                  <a:gd name="connsiteX2" fmla="*/ 0 w 1497330"/>
                  <a:gd name="connsiteY2" fmla="*/ 95163 h 389485"/>
                  <a:gd name="connsiteX3" fmla="*/ 8573 w 1497330"/>
                  <a:gd name="connsiteY3" fmla="*/ 372340 h 389485"/>
                  <a:gd name="connsiteX4" fmla="*/ 854393 w 1497330"/>
                  <a:gd name="connsiteY4" fmla="*/ 389485 h 389485"/>
                  <a:gd name="connsiteX5" fmla="*/ 1445895 w 1497330"/>
                  <a:gd name="connsiteY5" fmla="*/ 378055 h 389485"/>
                  <a:gd name="connsiteX6" fmla="*/ 1497330 w 1497330"/>
                  <a:gd name="connsiteY6" fmla="*/ 32298 h 389485"/>
                  <a:gd name="connsiteX0" fmla="*/ 1497330 w 1497330"/>
                  <a:gd name="connsiteY0" fmla="*/ 32298 h 380757"/>
                  <a:gd name="connsiteX1" fmla="*/ 926840 w 1497330"/>
                  <a:gd name="connsiteY1" fmla="*/ 0 h 380757"/>
                  <a:gd name="connsiteX2" fmla="*/ 0 w 1497330"/>
                  <a:gd name="connsiteY2" fmla="*/ 95163 h 380757"/>
                  <a:gd name="connsiteX3" fmla="*/ 8573 w 1497330"/>
                  <a:gd name="connsiteY3" fmla="*/ 372340 h 380757"/>
                  <a:gd name="connsiteX4" fmla="*/ 1072856 w 1497330"/>
                  <a:gd name="connsiteY4" fmla="*/ 380757 h 380757"/>
                  <a:gd name="connsiteX5" fmla="*/ 1445895 w 1497330"/>
                  <a:gd name="connsiteY5" fmla="*/ 378055 h 380757"/>
                  <a:gd name="connsiteX6" fmla="*/ 1497330 w 1497330"/>
                  <a:gd name="connsiteY6" fmla="*/ 32298 h 380757"/>
                  <a:gd name="connsiteX0" fmla="*/ 1495078 w 1495078"/>
                  <a:gd name="connsiteY0" fmla="*/ 32298 h 380757"/>
                  <a:gd name="connsiteX1" fmla="*/ 924588 w 1495078"/>
                  <a:gd name="connsiteY1" fmla="*/ 0 h 380757"/>
                  <a:gd name="connsiteX2" fmla="*/ 0 w 1495078"/>
                  <a:gd name="connsiteY2" fmla="*/ 74217 h 380757"/>
                  <a:gd name="connsiteX3" fmla="*/ 6321 w 1495078"/>
                  <a:gd name="connsiteY3" fmla="*/ 372340 h 380757"/>
                  <a:gd name="connsiteX4" fmla="*/ 1070604 w 1495078"/>
                  <a:gd name="connsiteY4" fmla="*/ 380757 h 380757"/>
                  <a:gd name="connsiteX5" fmla="*/ 1443643 w 1495078"/>
                  <a:gd name="connsiteY5" fmla="*/ 378055 h 380757"/>
                  <a:gd name="connsiteX6" fmla="*/ 1495078 w 1495078"/>
                  <a:gd name="connsiteY6" fmla="*/ 32298 h 380757"/>
                  <a:gd name="connsiteX0" fmla="*/ 1526609 w 1526609"/>
                  <a:gd name="connsiteY0" fmla="*/ 2623 h 380757"/>
                  <a:gd name="connsiteX1" fmla="*/ 924588 w 1526609"/>
                  <a:gd name="connsiteY1" fmla="*/ 0 h 380757"/>
                  <a:gd name="connsiteX2" fmla="*/ 0 w 1526609"/>
                  <a:gd name="connsiteY2" fmla="*/ 74217 h 380757"/>
                  <a:gd name="connsiteX3" fmla="*/ 6321 w 1526609"/>
                  <a:gd name="connsiteY3" fmla="*/ 372340 h 380757"/>
                  <a:gd name="connsiteX4" fmla="*/ 1070604 w 1526609"/>
                  <a:gd name="connsiteY4" fmla="*/ 380757 h 380757"/>
                  <a:gd name="connsiteX5" fmla="*/ 1443643 w 1526609"/>
                  <a:gd name="connsiteY5" fmla="*/ 378055 h 380757"/>
                  <a:gd name="connsiteX6" fmla="*/ 1526609 w 1526609"/>
                  <a:gd name="connsiteY6" fmla="*/ 2623 h 380757"/>
                  <a:gd name="connsiteX0" fmla="*/ 1526609 w 1526609"/>
                  <a:gd name="connsiteY0" fmla="*/ 2623 h 392020"/>
                  <a:gd name="connsiteX1" fmla="*/ 924588 w 1526609"/>
                  <a:gd name="connsiteY1" fmla="*/ 0 h 392020"/>
                  <a:gd name="connsiteX2" fmla="*/ 0 w 1526609"/>
                  <a:gd name="connsiteY2" fmla="*/ 74217 h 392020"/>
                  <a:gd name="connsiteX3" fmla="*/ 6321 w 1526609"/>
                  <a:gd name="connsiteY3" fmla="*/ 372340 h 392020"/>
                  <a:gd name="connsiteX4" fmla="*/ 1070604 w 1526609"/>
                  <a:gd name="connsiteY4" fmla="*/ 380757 h 392020"/>
                  <a:gd name="connsiteX5" fmla="*/ 1493192 w 1526609"/>
                  <a:gd name="connsiteY5" fmla="*/ 392020 h 392020"/>
                  <a:gd name="connsiteX6" fmla="*/ 1526609 w 1526609"/>
                  <a:gd name="connsiteY6" fmla="*/ 2623 h 392020"/>
                  <a:gd name="connsiteX0" fmla="*/ 1526609 w 1786154"/>
                  <a:gd name="connsiteY0" fmla="*/ 2623 h 417479"/>
                  <a:gd name="connsiteX1" fmla="*/ 924588 w 1786154"/>
                  <a:gd name="connsiteY1" fmla="*/ 0 h 417479"/>
                  <a:gd name="connsiteX2" fmla="*/ 0 w 1786154"/>
                  <a:gd name="connsiteY2" fmla="*/ 74217 h 417479"/>
                  <a:gd name="connsiteX3" fmla="*/ 6321 w 1786154"/>
                  <a:gd name="connsiteY3" fmla="*/ 372340 h 417479"/>
                  <a:gd name="connsiteX4" fmla="*/ 1070604 w 1786154"/>
                  <a:gd name="connsiteY4" fmla="*/ 380757 h 417479"/>
                  <a:gd name="connsiteX5" fmla="*/ 1786154 w 1786154"/>
                  <a:gd name="connsiteY5" fmla="*/ 417479 h 417479"/>
                  <a:gd name="connsiteX6" fmla="*/ 1493192 w 1786154"/>
                  <a:gd name="connsiteY6" fmla="*/ 392020 h 417479"/>
                  <a:gd name="connsiteX7" fmla="*/ 1526609 w 1786154"/>
                  <a:gd name="connsiteY7" fmla="*/ 2623 h 417479"/>
                  <a:gd name="connsiteX0" fmla="*/ 1526609 w 1786154"/>
                  <a:gd name="connsiteY0" fmla="*/ 2623 h 543364"/>
                  <a:gd name="connsiteX1" fmla="*/ 924588 w 1786154"/>
                  <a:gd name="connsiteY1" fmla="*/ 0 h 543364"/>
                  <a:gd name="connsiteX2" fmla="*/ 0 w 1786154"/>
                  <a:gd name="connsiteY2" fmla="*/ 74217 h 543364"/>
                  <a:gd name="connsiteX3" fmla="*/ 6321 w 1786154"/>
                  <a:gd name="connsiteY3" fmla="*/ 372340 h 543364"/>
                  <a:gd name="connsiteX4" fmla="*/ 1070604 w 1786154"/>
                  <a:gd name="connsiteY4" fmla="*/ 380757 h 543364"/>
                  <a:gd name="connsiteX5" fmla="*/ 1457333 w 1786154"/>
                  <a:gd name="connsiteY5" fmla="*/ 543157 h 543364"/>
                  <a:gd name="connsiteX6" fmla="*/ 1786154 w 1786154"/>
                  <a:gd name="connsiteY6" fmla="*/ 417479 h 543364"/>
                  <a:gd name="connsiteX7" fmla="*/ 1493192 w 1786154"/>
                  <a:gd name="connsiteY7" fmla="*/ 392020 h 543364"/>
                  <a:gd name="connsiteX8" fmla="*/ 1526609 w 1786154"/>
                  <a:gd name="connsiteY8" fmla="*/ 2623 h 543364"/>
                  <a:gd name="connsiteX0" fmla="*/ 1526609 w 1786154"/>
                  <a:gd name="connsiteY0" fmla="*/ 2623 h 549408"/>
                  <a:gd name="connsiteX1" fmla="*/ 924588 w 1786154"/>
                  <a:gd name="connsiteY1" fmla="*/ 0 h 549408"/>
                  <a:gd name="connsiteX2" fmla="*/ 0 w 1786154"/>
                  <a:gd name="connsiteY2" fmla="*/ 74217 h 549408"/>
                  <a:gd name="connsiteX3" fmla="*/ 6321 w 1786154"/>
                  <a:gd name="connsiteY3" fmla="*/ 372340 h 549408"/>
                  <a:gd name="connsiteX4" fmla="*/ 1070604 w 1786154"/>
                  <a:gd name="connsiteY4" fmla="*/ 380757 h 549408"/>
                  <a:gd name="connsiteX5" fmla="*/ 1227608 w 1786154"/>
                  <a:gd name="connsiteY5" fmla="*/ 530937 h 549408"/>
                  <a:gd name="connsiteX6" fmla="*/ 1457333 w 1786154"/>
                  <a:gd name="connsiteY6" fmla="*/ 543157 h 549408"/>
                  <a:gd name="connsiteX7" fmla="*/ 1786154 w 1786154"/>
                  <a:gd name="connsiteY7" fmla="*/ 417479 h 549408"/>
                  <a:gd name="connsiteX8" fmla="*/ 1493192 w 1786154"/>
                  <a:gd name="connsiteY8" fmla="*/ 392020 h 549408"/>
                  <a:gd name="connsiteX9" fmla="*/ 1526609 w 1786154"/>
                  <a:gd name="connsiteY9" fmla="*/ 2623 h 549408"/>
                  <a:gd name="connsiteX0" fmla="*/ 1526609 w 1786154"/>
                  <a:gd name="connsiteY0" fmla="*/ 2623 h 549408"/>
                  <a:gd name="connsiteX1" fmla="*/ 924588 w 1786154"/>
                  <a:gd name="connsiteY1" fmla="*/ 0 h 549408"/>
                  <a:gd name="connsiteX2" fmla="*/ 0 w 1786154"/>
                  <a:gd name="connsiteY2" fmla="*/ 74217 h 549408"/>
                  <a:gd name="connsiteX3" fmla="*/ 6321 w 1786154"/>
                  <a:gd name="connsiteY3" fmla="*/ 372340 h 549408"/>
                  <a:gd name="connsiteX4" fmla="*/ 1070604 w 1786154"/>
                  <a:gd name="connsiteY4" fmla="*/ 380757 h 549408"/>
                  <a:gd name="connsiteX5" fmla="*/ 1227608 w 1786154"/>
                  <a:gd name="connsiteY5" fmla="*/ 530937 h 549408"/>
                  <a:gd name="connsiteX6" fmla="*/ 1457333 w 1786154"/>
                  <a:gd name="connsiteY6" fmla="*/ 543157 h 549408"/>
                  <a:gd name="connsiteX7" fmla="*/ 1786154 w 1786154"/>
                  <a:gd name="connsiteY7" fmla="*/ 417479 h 549408"/>
                  <a:gd name="connsiteX8" fmla="*/ 1493192 w 1786154"/>
                  <a:gd name="connsiteY8" fmla="*/ 392020 h 549408"/>
                  <a:gd name="connsiteX9" fmla="*/ 1526609 w 1786154"/>
                  <a:gd name="connsiteY9" fmla="*/ 2623 h 549408"/>
                  <a:gd name="connsiteX0" fmla="*/ 1526609 w 1786154"/>
                  <a:gd name="connsiteY0" fmla="*/ 2623 h 549408"/>
                  <a:gd name="connsiteX1" fmla="*/ 924588 w 1786154"/>
                  <a:gd name="connsiteY1" fmla="*/ 0 h 549408"/>
                  <a:gd name="connsiteX2" fmla="*/ 0 w 1786154"/>
                  <a:gd name="connsiteY2" fmla="*/ 74217 h 549408"/>
                  <a:gd name="connsiteX3" fmla="*/ 6321 w 1786154"/>
                  <a:gd name="connsiteY3" fmla="*/ 372340 h 549408"/>
                  <a:gd name="connsiteX4" fmla="*/ 1070604 w 1786154"/>
                  <a:gd name="connsiteY4" fmla="*/ 380757 h 549408"/>
                  <a:gd name="connsiteX5" fmla="*/ 1227608 w 1786154"/>
                  <a:gd name="connsiteY5" fmla="*/ 530937 h 549408"/>
                  <a:gd name="connsiteX6" fmla="*/ 1457333 w 1786154"/>
                  <a:gd name="connsiteY6" fmla="*/ 543157 h 549408"/>
                  <a:gd name="connsiteX7" fmla="*/ 1786154 w 1786154"/>
                  <a:gd name="connsiteY7" fmla="*/ 417479 h 549408"/>
                  <a:gd name="connsiteX8" fmla="*/ 1493192 w 1786154"/>
                  <a:gd name="connsiteY8" fmla="*/ 392020 h 549408"/>
                  <a:gd name="connsiteX9" fmla="*/ 1526609 w 1786154"/>
                  <a:gd name="connsiteY9" fmla="*/ 2623 h 549408"/>
                  <a:gd name="connsiteX0" fmla="*/ 1526609 w 1786154"/>
                  <a:gd name="connsiteY0" fmla="*/ 2623 h 544576"/>
                  <a:gd name="connsiteX1" fmla="*/ 924588 w 1786154"/>
                  <a:gd name="connsiteY1" fmla="*/ 0 h 544576"/>
                  <a:gd name="connsiteX2" fmla="*/ 0 w 1786154"/>
                  <a:gd name="connsiteY2" fmla="*/ 74217 h 544576"/>
                  <a:gd name="connsiteX3" fmla="*/ 6321 w 1786154"/>
                  <a:gd name="connsiteY3" fmla="*/ 372340 h 544576"/>
                  <a:gd name="connsiteX4" fmla="*/ 1070604 w 1786154"/>
                  <a:gd name="connsiteY4" fmla="*/ 380757 h 544576"/>
                  <a:gd name="connsiteX5" fmla="*/ 1227608 w 1786154"/>
                  <a:gd name="connsiteY5" fmla="*/ 530937 h 544576"/>
                  <a:gd name="connsiteX6" fmla="*/ 1457333 w 1786154"/>
                  <a:gd name="connsiteY6" fmla="*/ 543157 h 544576"/>
                  <a:gd name="connsiteX7" fmla="*/ 1786154 w 1786154"/>
                  <a:gd name="connsiteY7" fmla="*/ 417479 h 544576"/>
                  <a:gd name="connsiteX8" fmla="*/ 1493192 w 1786154"/>
                  <a:gd name="connsiteY8" fmla="*/ 392020 h 544576"/>
                  <a:gd name="connsiteX9" fmla="*/ 1526609 w 1786154"/>
                  <a:gd name="connsiteY9" fmla="*/ 2623 h 544576"/>
                  <a:gd name="connsiteX0" fmla="*/ 1526609 w 1786154"/>
                  <a:gd name="connsiteY0" fmla="*/ 2623 h 543185"/>
                  <a:gd name="connsiteX1" fmla="*/ 924588 w 1786154"/>
                  <a:gd name="connsiteY1" fmla="*/ 0 h 543185"/>
                  <a:gd name="connsiteX2" fmla="*/ 0 w 1786154"/>
                  <a:gd name="connsiteY2" fmla="*/ 74217 h 543185"/>
                  <a:gd name="connsiteX3" fmla="*/ 6321 w 1786154"/>
                  <a:gd name="connsiteY3" fmla="*/ 372340 h 543185"/>
                  <a:gd name="connsiteX4" fmla="*/ 1070604 w 1786154"/>
                  <a:gd name="connsiteY4" fmla="*/ 380757 h 543185"/>
                  <a:gd name="connsiteX5" fmla="*/ 1227608 w 1786154"/>
                  <a:gd name="connsiteY5" fmla="*/ 530937 h 543185"/>
                  <a:gd name="connsiteX6" fmla="*/ 1457333 w 1786154"/>
                  <a:gd name="connsiteY6" fmla="*/ 543157 h 543185"/>
                  <a:gd name="connsiteX7" fmla="*/ 1786154 w 1786154"/>
                  <a:gd name="connsiteY7" fmla="*/ 417479 h 543185"/>
                  <a:gd name="connsiteX8" fmla="*/ 1493192 w 1786154"/>
                  <a:gd name="connsiteY8" fmla="*/ 392020 h 543185"/>
                  <a:gd name="connsiteX9" fmla="*/ 1526609 w 1786154"/>
                  <a:gd name="connsiteY9" fmla="*/ 2623 h 543185"/>
                  <a:gd name="connsiteX0" fmla="*/ 1526609 w 1786154"/>
                  <a:gd name="connsiteY0" fmla="*/ 2623 h 543157"/>
                  <a:gd name="connsiteX1" fmla="*/ 924588 w 1786154"/>
                  <a:gd name="connsiteY1" fmla="*/ 0 h 543157"/>
                  <a:gd name="connsiteX2" fmla="*/ 0 w 1786154"/>
                  <a:gd name="connsiteY2" fmla="*/ 74217 h 543157"/>
                  <a:gd name="connsiteX3" fmla="*/ 6321 w 1786154"/>
                  <a:gd name="connsiteY3" fmla="*/ 372340 h 543157"/>
                  <a:gd name="connsiteX4" fmla="*/ 1070604 w 1786154"/>
                  <a:gd name="connsiteY4" fmla="*/ 380757 h 543157"/>
                  <a:gd name="connsiteX5" fmla="*/ 1227608 w 1786154"/>
                  <a:gd name="connsiteY5" fmla="*/ 530937 h 543157"/>
                  <a:gd name="connsiteX6" fmla="*/ 1457333 w 1786154"/>
                  <a:gd name="connsiteY6" fmla="*/ 543157 h 543157"/>
                  <a:gd name="connsiteX7" fmla="*/ 1786154 w 1786154"/>
                  <a:gd name="connsiteY7" fmla="*/ 417479 h 543157"/>
                  <a:gd name="connsiteX8" fmla="*/ 1493192 w 1786154"/>
                  <a:gd name="connsiteY8" fmla="*/ 392020 h 543157"/>
                  <a:gd name="connsiteX9" fmla="*/ 1526609 w 1786154"/>
                  <a:gd name="connsiteY9" fmla="*/ 2623 h 543157"/>
                  <a:gd name="connsiteX0" fmla="*/ 1526609 w 1786154"/>
                  <a:gd name="connsiteY0" fmla="*/ 2623 h 543157"/>
                  <a:gd name="connsiteX1" fmla="*/ 924588 w 1786154"/>
                  <a:gd name="connsiteY1" fmla="*/ 0 h 543157"/>
                  <a:gd name="connsiteX2" fmla="*/ 0 w 1786154"/>
                  <a:gd name="connsiteY2" fmla="*/ 74217 h 543157"/>
                  <a:gd name="connsiteX3" fmla="*/ 6321 w 1786154"/>
                  <a:gd name="connsiteY3" fmla="*/ 372340 h 543157"/>
                  <a:gd name="connsiteX4" fmla="*/ 1070604 w 1786154"/>
                  <a:gd name="connsiteY4" fmla="*/ 380757 h 543157"/>
                  <a:gd name="connsiteX5" fmla="*/ 1227608 w 1786154"/>
                  <a:gd name="connsiteY5" fmla="*/ 530937 h 543157"/>
                  <a:gd name="connsiteX6" fmla="*/ 1457333 w 1786154"/>
                  <a:gd name="connsiteY6" fmla="*/ 543157 h 543157"/>
                  <a:gd name="connsiteX7" fmla="*/ 1786154 w 1786154"/>
                  <a:gd name="connsiteY7" fmla="*/ 417479 h 543157"/>
                  <a:gd name="connsiteX8" fmla="*/ 1493192 w 1786154"/>
                  <a:gd name="connsiteY8" fmla="*/ 392020 h 543157"/>
                  <a:gd name="connsiteX9" fmla="*/ 1526609 w 1786154"/>
                  <a:gd name="connsiteY9" fmla="*/ 2623 h 543157"/>
                  <a:gd name="connsiteX0" fmla="*/ 1526609 w 1779398"/>
                  <a:gd name="connsiteY0" fmla="*/ 2623 h 543157"/>
                  <a:gd name="connsiteX1" fmla="*/ 924588 w 1779398"/>
                  <a:gd name="connsiteY1" fmla="*/ 0 h 543157"/>
                  <a:gd name="connsiteX2" fmla="*/ 0 w 1779398"/>
                  <a:gd name="connsiteY2" fmla="*/ 74217 h 543157"/>
                  <a:gd name="connsiteX3" fmla="*/ 6321 w 1779398"/>
                  <a:gd name="connsiteY3" fmla="*/ 372340 h 543157"/>
                  <a:gd name="connsiteX4" fmla="*/ 1070604 w 1779398"/>
                  <a:gd name="connsiteY4" fmla="*/ 380757 h 543157"/>
                  <a:gd name="connsiteX5" fmla="*/ 1227608 w 1779398"/>
                  <a:gd name="connsiteY5" fmla="*/ 530937 h 543157"/>
                  <a:gd name="connsiteX6" fmla="*/ 1457333 w 1779398"/>
                  <a:gd name="connsiteY6" fmla="*/ 543157 h 543157"/>
                  <a:gd name="connsiteX7" fmla="*/ 1779398 w 1779398"/>
                  <a:gd name="connsiteY7" fmla="*/ 415734 h 543157"/>
                  <a:gd name="connsiteX8" fmla="*/ 1493192 w 1779398"/>
                  <a:gd name="connsiteY8" fmla="*/ 392020 h 543157"/>
                  <a:gd name="connsiteX9" fmla="*/ 1526609 w 1779398"/>
                  <a:gd name="connsiteY9" fmla="*/ 2623 h 543157"/>
                  <a:gd name="connsiteX0" fmla="*/ 1526609 w 1779398"/>
                  <a:gd name="connsiteY0" fmla="*/ 2623 h 543157"/>
                  <a:gd name="connsiteX1" fmla="*/ 924588 w 1779398"/>
                  <a:gd name="connsiteY1" fmla="*/ 0 h 543157"/>
                  <a:gd name="connsiteX2" fmla="*/ 0 w 1779398"/>
                  <a:gd name="connsiteY2" fmla="*/ 74217 h 543157"/>
                  <a:gd name="connsiteX3" fmla="*/ 6321 w 1779398"/>
                  <a:gd name="connsiteY3" fmla="*/ 372340 h 543157"/>
                  <a:gd name="connsiteX4" fmla="*/ 1070604 w 1779398"/>
                  <a:gd name="connsiteY4" fmla="*/ 380757 h 543157"/>
                  <a:gd name="connsiteX5" fmla="*/ 1227608 w 1779398"/>
                  <a:gd name="connsiteY5" fmla="*/ 530937 h 543157"/>
                  <a:gd name="connsiteX6" fmla="*/ 1457333 w 1779398"/>
                  <a:gd name="connsiteY6" fmla="*/ 543157 h 543157"/>
                  <a:gd name="connsiteX7" fmla="*/ 1779398 w 1779398"/>
                  <a:gd name="connsiteY7" fmla="*/ 415734 h 543157"/>
                  <a:gd name="connsiteX8" fmla="*/ 1493192 w 1779398"/>
                  <a:gd name="connsiteY8" fmla="*/ 392020 h 543157"/>
                  <a:gd name="connsiteX9" fmla="*/ 1526609 w 1779398"/>
                  <a:gd name="connsiteY9" fmla="*/ 2623 h 543157"/>
                  <a:gd name="connsiteX0" fmla="*/ 1526609 w 1779398"/>
                  <a:gd name="connsiteY0" fmla="*/ 100692 h 641226"/>
                  <a:gd name="connsiteX1" fmla="*/ 924588 w 1779398"/>
                  <a:gd name="connsiteY1" fmla="*/ 98069 h 641226"/>
                  <a:gd name="connsiteX2" fmla="*/ 788352 w 1779398"/>
                  <a:gd name="connsiteY2" fmla="*/ 972 h 641226"/>
                  <a:gd name="connsiteX3" fmla="*/ 0 w 1779398"/>
                  <a:gd name="connsiteY3" fmla="*/ 172286 h 641226"/>
                  <a:gd name="connsiteX4" fmla="*/ 6321 w 1779398"/>
                  <a:gd name="connsiteY4" fmla="*/ 470409 h 641226"/>
                  <a:gd name="connsiteX5" fmla="*/ 1070604 w 1779398"/>
                  <a:gd name="connsiteY5" fmla="*/ 478826 h 641226"/>
                  <a:gd name="connsiteX6" fmla="*/ 1227608 w 1779398"/>
                  <a:gd name="connsiteY6" fmla="*/ 629006 h 641226"/>
                  <a:gd name="connsiteX7" fmla="*/ 1457333 w 1779398"/>
                  <a:gd name="connsiteY7" fmla="*/ 641226 h 641226"/>
                  <a:gd name="connsiteX8" fmla="*/ 1779398 w 1779398"/>
                  <a:gd name="connsiteY8" fmla="*/ 513803 h 641226"/>
                  <a:gd name="connsiteX9" fmla="*/ 1493192 w 1779398"/>
                  <a:gd name="connsiteY9" fmla="*/ 490089 h 641226"/>
                  <a:gd name="connsiteX10" fmla="*/ 1526609 w 1779398"/>
                  <a:gd name="connsiteY10" fmla="*/ 100692 h 641226"/>
                  <a:gd name="connsiteX0" fmla="*/ 1526609 w 1779398"/>
                  <a:gd name="connsiteY0" fmla="*/ 99720 h 640254"/>
                  <a:gd name="connsiteX1" fmla="*/ 924588 w 1779398"/>
                  <a:gd name="connsiteY1" fmla="*/ 97097 h 640254"/>
                  <a:gd name="connsiteX2" fmla="*/ 788352 w 1779398"/>
                  <a:gd name="connsiteY2" fmla="*/ 0 h 640254"/>
                  <a:gd name="connsiteX3" fmla="*/ 0 w 1779398"/>
                  <a:gd name="connsiteY3" fmla="*/ 171314 h 640254"/>
                  <a:gd name="connsiteX4" fmla="*/ 6321 w 1779398"/>
                  <a:gd name="connsiteY4" fmla="*/ 469437 h 640254"/>
                  <a:gd name="connsiteX5" fmla="*/ 1070604 w 1779398"/>
                  <a:gd name="connsiteY5" fmla="*/ 477854 h 640254"/>
                  <a:gd name="connsiteX6" fmla="*/ 1227608 w 1779398"/>
                  <a:gd name="connsiteY6" fmla="*/ 628034 h 640254"/>
                  <a:gd name="connsiteX7" fmla="*/ 1457333 w 1779398"/>
                  <a:gd name="connsiteY7" fmla="*/ 640254 h 640254"/>
                  <a:gd name="connsiteX8" fmla="*/ 1779398 w 1779398"/>
                  <a:gd name="connsiteY8" fmla="*/ 512831 h 640254"/>
                  <a:gd name="connsiteX9" fmla="*/ 1493192 w 1779398"/>
                  <a:gd name="connsiteY9" fmla="*/ 489117 h 640254"/>
                  <a:gd name="connsiteX10" fmla="*/ 1526609 w 1779398"/>
                  <a:gd name="connsiteY10" fmla="*/ 99720 h 640254"/>
                  <a:gd name="connsiteX0" fmla="*/ 1526609 w 1779398"/>
                  <a:gd name="connsiteY0" fmla="*/ 99720 h 640254"/>
                  <a:gd name="connsiteX1" fmla="*/ 924588 w 1779398"/>
                  <a:gd name="connsiteY1" fmla="*/ 97097 h 640254"/>
                  <a:gd name="connsiteX2" fmla="*/ 788352 w 1779398"/>
                  <a:gd name="connsiteY2" fmla="*/ 0 h 640254"/>
                  <a:gd name="connsiteX3" fmla="*/ 0 w 1779398"/>
                  <a:gd name="connsiteY3" fmla="*/ 171314 h 640254"/>
                  <a:gd name="connsiteX4" fmla="*/ 6321 w 1779398"/>
                  <a:gd name="connsiteY4" fmla="*/ 469437 h 640254"/>
                  <a:gd name="connsiteX5" fmla="*/ 1070604 w 1779398"/>
                  <a:gd name="connsiteY5" fmla="*/ 477854 h 640254"/>
                  <a:gd name="connsiteX6" fmla="*/ 1227608 w 1779398"/>
                  <a:gd name="connsiteY6" fmla="*/ 628034 h 640254"/>
                  <a:gd name="connsiteX7" fmla="*/ 1457333 w 1779398"/>
                  <a:gd name="connsiteY7" fmla="*/ 640254 h 640254"/>
                  <a:gd name="connsiteX8" fmla="*/ 1779398 w 1779398"/>
                  <a:gd name="connsiteY8" fmla="*/ 512831 h 640254"/>
                  <a:gd name="connsiteX9" fmla="*/ 1493192 w 1779398"/>
                  <a:gd name="connsiteY9" fmla="*/ 489117 h 640254"/>
                  <a:gd name="connsiteX10" fmla="*/ 1526609 w 1779398"/>
                  <a:gd name="connsiteY10" fmla="*/ 99720 h 640254"/>
                  <a:gd name="connsiteX0" fmla="*/ 1526609 w 1779398"/>
                  <a:gd name="connsiteY0" fmla="*/ 107515 h 648049"/>
                  <a:gd name="connsiteX1" fmla="*/ 924588 w 1779398"/>
                  <a:gd name="connsiteY1" fmla="*/ 104892 h 648049"/>
                  <a:gd name="connsiteX2" fmla="*/ 788352 w 1779398"/>
                  <a:gd name="connsiteY2" fmla="*/ 7795 h 648049"/>
                  <a:gd name="connsiteX3" fmla="*/ 626489 w 1779398"/>
                  <a:gd name="connsiteY3" fmla="*/ 21398 h 648049"/>
                  <a:gd name="connsiteX4" fmla="*/ 0 w 1779398"/>
                  <a:gd name="connsiteY4" fmla="*/ 179109 h 648049"/>
                  <a:gd name="connsiteX5" fmla="*/ 6321 w 1779398"/>
                  <a:gd name="connsiteY5" fmla="*/ 477232 h 648049"/>
                  <a:gd name="connsiteX6" fmla="*/ 1070604 w 1779398"/>
                  <a:gd name="connsiteY6" fmla="*/ 485649 h 648049"/>
                  <a:gd name="connsiteX7" fmla="*/ 1227608 w 1779398"/>
                  <a:gd name="connsiteY7" fmla="*/ 635829 h 648049"/>
                  <a:gd name="connsiteX8" fmla="*/ 1457333 w 1779398"/>
                  <a:gd name="connsiteY8" fmla="*/ 648049 h 648049"/>
                  <a:gd name="connsiteX9" fmla="*/ 1779398 w 1779398"/>
                  <a:gd name="connsiteY9" fmla="*/ 520626 h 648049"/>
                  <a:gd name="connsiteX10" fmla="*/ 1493192 w 1779398"/>
                  <a:gd name="connsiteY10" fmla="*/ 496912 h 648049"/>
                  <a:gd name="connsiteX11" fmla="*/ 1526609 w 1779398"/>
                  <a:gd name="connsiteY11" fmla="*/ 107515 h 648049"/>
                  <a:gd name="connsiteX0" fmla="*/ 1526609 w 1779398"/>
                  <a:gd name="connsiteY0" fmla="*/ 103453 h 643987"/>
                  <a:gd name="connsiteX1" fmla="*/ 924588 w 1779398"/>
                  <a:gd name="connsiteY1" fmla="*/ 100830 h 643987"/>
                  <a:gd name="connsiteX2" fmla="*/ 788352 w 1779398"/>
                  <a:gd name="connsiteY2" fmla="*/ 3733 h 643987"/>
                  <a:gd name="connsiteX3" fmla="*/ 626489 w 1779398"/>
                  <a:gd name="connsiteY3" fmla="*/ 17336 h 643987"/>
                  <a:gd name="connsiteX4" fmla="*/ 0 w 1779398"/>
                  <a:gd name="connsiteY4" fmla="*/ 175047 h 643987"/>
                  <a:gd name="connsiteX5" fmla="*/ 6321 w 1779398"/>
                  <a:gd name="connsiteY5" fmla="*/ 473170 h 643987"/>
                  <a:gd name="connsiteX6" fmla="*/ 1070604 w 1779398"/>
                  <a:gd name="connsiteY6" fmla="*/ 481587 h 643987"/>
                  <a:gd name="connsiteX7" fmla="*/ 1227608 w 1779398"/>
                  <a:gd name="connsiteY7" fmla="*/ 631767 h 643987"/>
                  <a:gd name="connsiteX8" fmla="*/ 1457333 w 1779398"/>
                  <a:gd name="connsiteY8" fmla="*/ 643987 h 643987"/>
                  <a:gd name="connsiteX9" fmla="*/ 1779398 w 1779398"/>
                  <a:gd name="connsiteY9" fmla="*/ 516564 h 643987"/>
                  <a:gd name="connsiteX10" fmla="*/ 1493192 w 1779398"/>
                  <a:gd name="connsiteY10" fmla="*/ 492850 h 643987"/>
                  <a:gd name="connsiteX11" fmla="*/ 1526609 w 1779398"/>
                  <a:gd name="connsiteY11" fmla="*/ 103453 h 643987"/>
                  <a:gd name="connsiteX0" fmla="*/ 1526609 w 1779398"/>
                  <a:gd name="connsiteY0" fmla="*/ 103027 h 643561"/>
                  <a:gd name="connsiteX1" fmla="*/ 924588 w 1779398"/>
                  <a:gd name="connsiteY1" fmla="*/ 100404 h 643561"/>
                  <a:gd name="connsiteX2" fmla="*/ 788352 w 1779398"/>
                  <a:gd name="connsiteY2" fmla="*/ 3307 h 643561"/>
                  <a:gd name="connsiteX3" fmla="*/ 626489 w 1779398"/>
                  <a:gd name="connsiteY3" fmla="*/ 16910 h 643561"/>
                  <a:gd name="connsiteX4" fmla="*/ 0 w 1779398"/>
                  <a:gd name="connsiteY4" fmla="*/ 174621 h 643561"/>
                  <a:gd name="connsiteX5" fmla="*/ 6321 w 1779398"/>
                  <a:gd name="connsiteY5" fmla="*/ 472744 h 643561"/>
                  <a:gd name="connsiteX6" fmla="*/ 1070604 w 1779398"/>
                  <a:gd name="connsiteY6" fmla="*/ 481161 h 643561"/>
                  <a:gd name="connsiteX7" fmla="*/ 1227608 w 1779398"/>
                  <a:gd name="connsiteY7" fmla="*/ 631341 h 643561"/>
                  <a:gd name="connsiteX8" fmla="*/ 1457333 w 1779398"/>
                  <a:gd name="connsiteY8" fmla="*/ 643561 h 643561"/>
                  <a:gd name="connsiteX9" fmla="*/ 1779398 w 1779398"/>
                  <a:gd name="connsiteY9" fmla="*/ 516138 h 643561"/>
                  <a:gd name="connsiteX10" fmla="*/ 1493192 w 1779398"/>
                  <a:gd name="connsiteY10" fmla="*/ 492424 h 643561"/>
                  <a:gd name="connsiteX11" fmla="*/ 1526609 w 1779398"/>
                  <a:gd name="connsiteY11" fmla="*/ 103027 h 643561"/>
                  <a:gd name="connsiteX0" fmla="*/ 1526609 w 1779398"/>
                  <a:gd name="connsiteY0" fmla="*/ 105493 h 646027"/>
                  <a:gd name="connsiteX1" fmla="*/ 924588 w 1779398"/>
                  <a:gd name="connsiteY1" fmla="*/ 102870 h 646027"/>
                  <a:gd name="connsiteX2" fmla="*/ 788352 w 1779398"/>
                  <a:gd name="connsiteY2" fmla="*/ 5773 h 646027"/>
                  <a:gd name="connsiteX3" fmla="*/ 626489 w 1779398"/>
                  <a:gd name="connsiteY3" fmla="*/ 8796 h 646027"/>
                  <a:gd name="connsiteX4" fmla="*/ 0 w 1779398"/>
                  <a:gd name="connsiteY4" fmla="*/ 177087 h 646027"/>
                  <a:gd name="connsiteX5" fmla="*/ 6321 w 1779398"/>
                  <a:gd name="connsiteY5" fmla="*/ 475210 h 646027"/>
                  <a:gd name="connsiteX6" fmla="*/ 1070604 w 1779398"/>
                  <a:gd name="connsiteY6" fmla="*/ 483627 h 646027"/>
                  <a:gd name="connsiteX7" fmla="*/ 1227608 w 1779398"/>
                  <a:gd name="connsiteY7" fmla="*/ 633807 h 646027"/>
                  <a:gd name="connsiteX8" fmla="*/ 1457333 w 1779398"/>
                  <a:gd name="connsiteY8" fmla="*/ 646027 h 646027"/>
                  <a:gd name="connsiteX9" fmla="*/ 1779398 w 1779398"/>
                  <a:gd name="connsiteY9" fmla="*/ 518604 h 646027"/>
                  <a:gd name="connsiteX10" fmla="*/ 1493192 w 1779398"/>
                  <a:gd name="connsiteY10" fmla="*/ 494890 h 646027"/>
                  <a:gd name="connsiteX11" fmla="*/ 1526609 w 1779398"/>
                  <a:gd name="connsiteY11" fmla="*/ 105493 h 646027"/>
                  <a:gd name="connsiteX0" fmla="*/ 1526609 w 1779398"/>
                  <a:gd name="connsiteY0" fmla="*/ 103975 h 644509"/>
                  <a:gd name="connsiteX1" fmla="*/ 924588 w 1779398"/>
                  <a:gd name="connsiteY1" fmla="*/ 101352 h 644509"/>
                  <a:gd name="connsiteX2" fmla="*/ 788352 w 1779398"/>
                  <a:gd name="connsiteY2" fmla="*/ 4255 h 644509"/>
                  <a:gd name="connsiteX3" fmla="*/ 626489 w 1779398"/>
                  <a:gd name="connsiteY3" fmla="*/ 7278 h 644509"/>
                  <a:gd name="connsiteX4" fmla="*/ 0 w 1779398"/>
                  <a:gd name="connsiteY4" fmla="*/ 175569 h 644509"/>
                  <a:gd name="connsiteX5" fmla="*/ 6321 w 1779398"/>
                  <a:gd name="connsiteY5" fmla="*/ 473692 h 644509"/>
                  <a:gd name="connsiteX6" fmla="*/ 1070604 w 1779398"/>
                  <a:gd name="connsiteY6" fmla="*/ 482109 h 644509"/>
                  <a:gd name="connsiteX7" fmla="*/ 1227608 w 1779398"/>
                  <a:gd name="connsiteY7" fmla="*/ 632289 h 644509"/>
                  <a:gd name="connsiteX8" fmla="*/ 1457333 w 1779398"/>
                  <a:gd name="connsiteY8" fmla="*/ 644509 h 644509"/>
                  <a:gd name="connsiteX9" fmla="*/ 1779398 w 1779398"/>
                  <a:gd name="connsiteY9" fmla="*/ 517086 h 644509"/>
                  <a:gd name="connsiteX10" fmla="*/ 1493192 w 1779398"/>
                  <a:gd name="connsiteY10" fmla="*/ 493372 h 644509"/>
                  <a:gd name="connsiteX11" fmla="*/ 1526609 w 1779398"/>
                  <a:gd name="connsiteY11" fmla="*/ 103975 h 644509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0 w 1779398"/>
                  <a:gd name="connsiteY4" fmla="*/ 171591 h 640531"/>
                  <a:gd name="connsiteX5" fmla="*/ 6321 w 1779398"/>
                  <a:gd name="connsiteY5" fmla="*/ 469714 h 640531"/>
                  <a:gd name="connsiteX6" fmla="*/ 1070604 w 1779398"/>
                  <a:gd name="connsiteY6" fmla="*/ 478131 h 640531"/>
                  <a:gd name="connsiteX7" fmla="*/ 1227608 w 1779398"/>
                  <a:gd name="connsiteY7" fmla="*/ 628311 h 640531"/>
                  <a:gd name="connsiteX8" fmla="*/ 1457333 w 1779398"/>
                  <a:gd name="connsiteY8" fmla="*/ 640531 h 640531"/>
                  <a:gd name="connsiteX9" fmla="*/ 1779398 w 1779398"/>
                  <a:gd name="connsiteY9" fmla="*/ 513108 h 640531"/>
                  <a:gd name="connsiteX10" fmla="*/ 1493192 w 1779398"/>
                  <a:gd name="connsiteY10" fmla="*/ 489394 h 640531"/>
                  <a:gd name="connsiteX11" fmla="*/ 1526609 w 1779398"/>
                  <a:gd name="connsiteY11" fmla="*/ 99997 h 640531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597237 w 1779398"/>
                  <a:gd name="connsiteY4" fmla="*/ 103055 h 640531"/>
                  <a:gd name="connsiteX5" fmla="*/ 0 w 1779398"/>
                  <a:gd name="connsiteY5" fmla="*/ 171591 h 640531"/>
                  <a:gd name="connsiteX6" fmla="*/ 6321 w 1779398"/>
                  <a:gd name="connsiteY6" fmla="*/ 469714 h 640531"/>
                  <a:gd name="connsiteX7" fmla="*/ 1070604 w 1779398"/>
                  <a:gd name="connsiteY7" fmla="*/ 478131 h 640531"/>
                  <a:gd name="connsiteX8" fmla="*/ 1227608 w 1779398"/>
                  <a:gd name="connsiteY8" fmla="*/ 628311 h 640531"/>
                  <a:gd name="connsiteX9" fmla="*/ 1457333 w 1779398"/>
                  <a:gd name="connsiteY9" fmla="*/ 640531 h 640531"/>
                  <a:gd name="connsiteX10" fmla="*/ 1779398 w 1779398"/>
                  <a:gd name="connsiteY10" fmla="*/ 513108 h 640531"/>
                  <a:gd name="connsiteX11" fmla="*/ 1493192 w 1779398"/>
                  <a:gd name="connsiteY11" fmla="*/ 489394 h 640531"/>
                  <a:gd name="connsiteX12" fmla="*/ 1526609 w 1779398"/>
                  <a:gd name="connsiteY12" fmla="*/ 99997 h 640531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597237 w 1779398"/>
                  <a:gd name="connsiteY4" fmla="*/ 103055 h 640531"/>
                  <a:gd name="connsiteX5" fmla="*/ 0 w 1779398"/>
                  <a:gd name="connsiteY5" fmla="*/ 171591 h 640531"/>
                  <a:gd name="connsiteX6" fmla="*/ 6321 w 1779398"/>
                  <a:gd name="connsiteY6" fmla="*/ 469714 h 640531"/>
                  <a:gd name="connsiteX7" fmla="*/ 1070604 w 1779398"/>
                  <a:gd name="connsiteY7" fmla="*/ 478131 h 640531"/>
                  <a:gd name="connsiteX8" fmla="*/ 1227608 w 1779398"/>
                  <a:gd name="connsiteY8" fmla="*/ 628311 h 640531"/>
                  <a:gd name="connsiteX9" fmla="*/ 1457333 w 1779398"/>
                  <a:gd name="connsiteY9" fmla="*/ 640531 h 640531"/>
                  <a:gd name="connsiteX10" fmla="*/ 1779398 w 1779398"/>
                  <a:gd name="connsiteY10" fmla="*/ 513108 h 640531"/>
                  <a:gd name="connsiteX11" fmla="*/ 1493192 w 1779398"/>
                  <a:gd name="connsiteY11" fmla="*/ 489394 h 640531"/>
                  <a:gd name="connsiteX12" fmla="*/ 1526609 w 1779398"/>
                  <a:gd name="connsiteY12" fmla="*/ 99997 h 640531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597237 w 1779398"/>
                  <a:gd name="connsiteY4" fmla="*/ 103055 h 640531"/>
                  <a:gd name="connsiteX5" fmla="*/ 0 w 1779398"/>
                  <a:gd name="connsiteY5" fmla="*/ 171591 h 640531"/>
                  <a:gd name="connsiteX6" fmla="*/ 6321 w 1779398"/>
                  <a:gd name="connsiteY6" fmla="*/ 469714 h 640531"/>
                  <a:gd name="connsiteX7" fmla="*/ 1070604 w 1779398"/>
                  <a:gd name="connsiteY7" fmla="*/ 478131 h 640531"/>
                  <a:gd name="connsiteX8" fmla="*/ 1227608 w 1779398"/>
                  <a:gd name="connsiteY8" fmla="*/ 628311 h 640531"/>
                  <a:gd name="connsiteX9" fmla="*/ 1457333 w 1779398"/>
                  <a:gd name="connsiteY9" fmla="*/ 640531 h 640531"/>
                  <a:gd name="connsiteX10" fmla="*/ 1779398 w 1779398"/>
                  <a:gd name="connsiteY10" fmla="*/ 513108 h 640531"/>
                  <a:gd name="connsiteX11" fmla="*/ 1493192 w 1779398"/>
                  <a:gd name="connsiteY11" fmla="*/ 489394 h 640531"/>
                  <a:gd name="connsiteX12" fmla="*/ 1526609 w 1779398"/>
                  <a:gd name="connsiteY12" fmla="*/ 99997 h 640531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597237 w 1779398"/>
                  <a:gd name="connsiteY4" fmla="*/ 103055 h 640531"/>
                  <a:gd name="connsiteX5" fmla="*/ 0 w 1779398"/>
                  <a:gd name="connsiteY5" fmla="*/ 171591 h 640531"/>
                  <a:gd name="connsiteX6" fmla="*/ 6321 w 1779398"/>
                  <a:gd name="connsiteY6" fmla="*/ 469714 h 640531"/>
                  <a:gd name="connsiteX7" fmla="*/ 1070604 w 1779398"/>
                  <a:gd name="connsiteY7" fmla="*/ 478131 h 640531"/>
                  <a:gd name="connsiteX8" fmla="*/ 1227608 w 1779398"/>
                  <a:gd name="connsiteY8" fmla="*/ 628311 h 640531"/>
                  <a:gd name="connsiteX9" fmla="*/ 1457333 w 1779398"/>
                  <a:gd name="connsiteY9" fmla="*/ 640531 h 640531"/>
                  <a:gd name="connsiteX10" fmla="*/ 1779398 w 1779398"/>
                  <a:gd name="connsiteY10" fmla="*/ 513108 h 640531"/>
                  <a:gd name="connsiteX11" fmla="*/ 1493192 w 1779398"/>
                  <a:gd name="connsiteY11" fmla="*/ 489394 h 640531"/>
                  <a:gd name="connsiteX12" fmla="*/ 1526609 w 1779398"/>
                  <a:gd name="connsiteY12" fmla="*/ 99997 h 640531"/>
                  <a:gd name="connsiteX0" fmla="*/ 1526609 w 1779398"/>
                  <a:gd name="connsiteY0" fmla="*/ 99997 h 640531"/>
                  <a:gd name="connsiteX1" fmla="*/ 924588 w 1779398"/>
                  <a:gd name="connsiteY1" fmla="*/ 97374 h 640531"/>
                  <a:gd name="connsiteX2" fmla="*/ 788352 w 1779398"/>
                  <a:gd name="connsiteY2" fmla="*/ 277 h 640531"/>
                  <a:gd name="connsiteX3" fmla="*/ 626489 w 1779398"/>
                  <a:gd name="connsiteY3" fmla="*/ 3300 h 640531"/>
                  <a:gd name="connsiteX4" fmla="*/ 597237 w 1779398"/>
                  <a:gd name="connsiteY4" fmla="*/ 103055 h 640531"/>
                  <a:gd name="connsiteX5" fmla="*/ 0 w 1779398"/>
                  <a:gd name="connsiteY5" fmla="*/ 171591 h 640531"/>
                  <a:gd name="connsiteX6" fmla="*/ 6321 w 1779398"/>
                  <a:gd name="connsiteY6" fmla="*/ 469714 h 640531"/>
                  <a:gd name="connsiteX7" fmla="*/ 1070604 w 1779398"/>
                  <a:gd name="connsiteY7" fmla="*/ 478131 h 640531"/>
                  <a:gd name="connsiteX8" fmla="*/ 1227608 w 1779398"/>
                  <a:gd name="connsiteY8" fmla="*/ 628311 h 640531"/>
                  <a:gd name="connsiteX9" fmla="*/ 1457333 w 1779398"/>
                  <a:gd name="connsiteY9" fmla="*/ 640531 h 640531"/>
                  <a:gd name="connsiteX10" fmla="*/ 1779398 w 1779398"/>
                  <a:gd name="connsiteY10" fmla="*/ 513108 h 640531"/>
                  <a:gd name="connsiteX11" fmla="*/ 1493192 w 1779398"/>
                  <a:gd name="connsiteY11" fmla="*/ 489394 h 640531"/>
                  <a:gd name="connsiteX12" fmla="*/ 1526609 w 1779398"/>
                  <a:gd name="connsiteY12" fmla="*/ 99997 h 640531"/>
                  <a:gd name="connsiteX0" fmla="*/ 1526609 w 1779398"/>
                  <a:gd name="connsiteY0" fmla="*/ 106429 h 646963"/>
                  <a:gd name="connsiteX1" fmla="*/ 924588 w 1779398"/>
                  <a:gd name="connsiteY1" fmla="*/ 103806 h 646963"/>
                  <a:gd name="connsiteX2" fmla="*/ 788352 w 1779398"/>
                  <a:gd name="connsiteY2" fmla="*/ 6709 h 646963"/>
                  <a:gd name="connsiteX3" fmla="*/ 761214 w 1779398"/>
                  <a:gd name="connsiteY3" fmla="*/ 8164 h 646963"/>
                  <a:gd name="connsiteX4" fmla="*/ 626489 w 1779398"/>
                  <a:gd name="connsiteY4" fmla="*/ 9732 h 646963"/>
                  <a:gd name="connsiteX5" fmla="*/ 597237 w 1779398"/>
                  <a:gd name="connsiteY5" fmla="*/ 109487 h 646963"/>
                  <a:gd name="connsiteX6" fmla="*/ 0 w 1779398"/>
                  <a:gd name="connsiteY6" fmla="*/ 178023 h 646963"/>
                  <a:gd name="connsiteX7" fmla="*/ 6321 w 1779398"/>
                  <a:gd name="connsiteY7" fmla="*/ 476146 h 646963"/>
                  <a:gd name="connsiteX8" fmla="*/ 1070604 w 1779398"/>
                  <a:gd name="connsiteY8" fmla="*/ 484563 h 646963"/>
                  <a:gd name="connsiteX9" fmla="*/ 1227608 w 1779398"/>
                  <a:gd name="connsiteY9" fmla="*/ 634743 h 646963"/>
                  <a:gd name="connsiteX10" fmla="*/ 1457333 w 1779398"/>
                  <a:gd name="connsiteY10" fmla="*/ 646963 h 646963"/>
                  <a:gd name="connsiteX11" fmla="*/ 1779398 w 1779398"/>
                  <a:gd name="connsiteY11" fmla="*/ 519540 h 646963"/>
                  <a:gd name="connsiteX12" fmla="*/ 1493192 w 1779398"/>
                  <a:gd name="connsiteY12" fmla="*/ 495826 h 646963"/>
                  <a:gd name="connsiteX13" fmla="*/ 1526609 w 1779398"/>
                  <a:gd name="connsiteY13" fmla="*/ 106429 h 646963"/>
                  <a:gd name="connsiteX0" fmla="*/ 1526609 w 1779398"/>
                  <a:gd name="connsiteY0" fmla="*/ 106429 h 646963"/>
                  <a:gd name="connsiteX1" fmla="*/ 924588 w 1779398"/>
                  <a:gd name="connsiteY1" fmla="*/ 103806 h 646963"/>
                  <a:gd name="connsiteX2" fmla="*/ 788352 w 1779398"/>
                  <a:gd name="connsiteY2" fmla="*/ 6709 h 646963"/>
                  <a:gd name="connsiteX3" fmla="*/ 761214 w 1779398"/>
                  <a:gd name="connsiteY3" fmla="*/ 8164 h 646963"/>
                  <a:gd name="connsiteX4" fmla="*/ 626489 w 1779398"/>
                  <a:gd name="connsiteY4" fmla="*/ 9732 h 646963"/>
                  <a:gd name="connsiteX5" fmla="*/ 597237 w 1779398"/>
                  <a:gd name="connsiteY5" fmla="*/ 109487 h 646963"/>
                  <a:gd name="connsiteX6" fmla="*/ 0 w 1779398"/>
                  <a:gd name="connsiteY6" fmla="*/ 178023 h 646963"/>
                  <a:gd name="connsiteX7" fmla="*/ 6321 w 1779398"/>
                  <a:gd name="connsiteY7" fmla="*/ 476146 h 646963"/>
                  <a:gd name="connsiteX8" fmla="*/ 1070604 w 1779398"/>
                  <a:gd name="connsiteY8" fmla="*/ 484563 h 646963"/>
                  <a:gd name="connsiteX9" fmla="*/ 1227608 w 1779398"/>
                  <a:gd name="connsiteY9" fmla="*/ 634743 h 646963"/>
                  <a:gd name="connsiteX10" fmla="*/ 1457333 w 1779398"/>
                  <a:gd name="connsiteY10" fmla="*/ 646963 h 646963"/>
                  <a:gd name="connsiteX11" fmla="*/ 1779398 w 1779398"/>
                  <a:gd name="connsiteY11" fmla="*/ 519540 h 646963"/>
                  <a:gd name="connsiteX12" fmla="*/ 1493192 w 1779398"/>
                  <a:gd name="connsiteY12" fmla="*/ 495826 h 646963"/>
                  <a:gd name="connsiteX13" fmla="*/ 1526609 w 1779398"/>
                  <a:gd name="connsiteY13" fmla="*/ 106429 h 646963"/>
                  <a:gd name="connsiteX0" fmla="*/ 1526609 w 1779398"/>
                  <a:gd name="connsiteY0" fmla="*/ 105223 h 645757"/>
                  <a:gd name="connsiteX1" fmla="*/ 924588 w 1779398"/>
                  <a:gd name="connsiteY1" fmla="*/ 102600 h 645757"/>
                  <a:gd name="connsiteX2" fmla="*/ 798804 w 1779398"/>
                  <a:gd name="connsiteY2" fmla="*/ 7123 h 645757"/>
                  <a:gd name="connsiteX3" fmla="*/ 761214 w 1779398"/>
                  <a:gd name="connsiteY3" fmla="*/ 6958 h 645757"/>
                  <a:gd name="connsiteX4" fmla="*/ 626489 w 1779398"/>
                  <a:gd name="connsiteY4" fmla="*/ 8526 h 645757"/>
                  <a:gd name="connsiteX5" fmla="*/ 597237 w 1779398"/>
                  <a:gd name="connsiteY5" fmla="*/ 108281 h 645757"/>
                  <a:gd name="connsiteX6" fmla="*/ 0 w 1779398"/>
                  <a:gd name="connsiteY6" fmla="*/ 176817 h 645757"/>
                  <a:gd name="connsiteX7" fmla="*/ 6321 w 1779398"/>
                  <a:gd name="connsiteY7" fmla="*/ 474940 h 645757"/>
                  <a:gd name="connsiteX8" fmla="*/ 1070604 w 1779398"/>
                  <a:gd name="connsiteY8" fmla="*/ 483357 h 645757"/>
                  <a:gd name="connsiteX9" fmla="*/ 1227608 w 1779398"/>
                  <a:gd name="connsiteY9" fmla="*/ 633537 h 645757"/>
                  <a:gd name="connsiteX10" fmla="*/ 1457333 w 1779398"/>
                  <a:gd name="connsiteY10" fmla="*/ 645757 h 645757"/>
                  <a:gd name="connsiteX11" fmla="*/ 1779398 w 1779398"/>
                  <a:gd name="connsiteY11" fmla="*/ 518334 h 645757"/>
                  <a:gd name="connsiteX12" fmla="*/ 1493192 w 1779398"/>
                  <a:gd name="connsiteY12" fmla="*/ 494620 h 645757"/>
                  <a:gd name="connsiteX13" fmla="*/ 1526609 w 1779398"/>
                  <a:gd name="connsiteY13" fmla="*/ 105223 h 645757"/>
                  <a:gd name="connsiteX0" fmla="*/ 1526609 w 1779398"/>
                  <a:gd name="connsiteY0" fmla="*/ 105223 h 645757"/>
                  <a:gd name="connsiteX1" fmla="*/ 924588 w 1779398"/>
                  <a:gd name="connsiteY1" fmla="*/ 102600 h 645757"/>
                  <a:gd name="connsiteX2" fmla="*/ 798804 w 1779398"/>
                  <a:gd name="connsiteY2" fmla="*/ 7123 h 645757"/>
                  <a:gd name="connsiteX3" fmla="*/ 761214 w 1779398"/>
                  <a:gd name="connsiteY3" fmla="*/ 6958 h 645757"/>
                  <a:gd name="connsiteX4" fmla="*/ 626489 w 1779398"/>
                  <a:gd name="connsiteY4" fmla="*/ 8526 h 645757"/>
                  <a:gd name="connsiteX5" fmla="*/ 597237 w 1779398"/>
                  <a:gd name="connsiteY5" fmla="*/ 108281 h 645757"/>
                  <a:gd name="connsiteX6" fmla="*/ 0 w 1779398"/>
                  <a:gd name="connsiteY6" fmla="*/ 176817 h 645757"/>
                  <a:gd name="connsiteX7" fmla="*/ 6321 w 1779398"/>
                  <a:gd name="connsiteY7" fmla="*/ 474940 h 645757"/>
                  <a:gd name="connsiteX8" fmla="*/ 1070604 w 1779398"/>
                  <a:gd name="connsiteY8" fmla="*/ 483357 h 645757"/>
                  <a:gd name="connsiteX9" fmla="*/ 1227608 w 1779398"/>
                  <a:gd name="connsiteY9" fmla="*/ 633537 h 645757"/>
                  <a:gd name="connsiteX10" fmla="*/ 1457333 w 1779398"/>
                  <a:gd name="connsiteY10" fmla="*/ 645757 h 645757"/>
                  <a:gd name="connsiteX11" fmla="*/ 1779398 w 1779398"/>
                  <a:gd name="connsiteY11" fmla="*/ 518334 h 645757"/>
                  <a:gd name="connsiteX12" fmla="*/ 1493192 w 1779398"/>
                  <a:gd name="connsiteY12" fmla="*/ 494620 h 645757"/>
                  <a:gd name="connsiteX13" fmla="*/ 1526609 w 1779398"/>
                  <a:gd name="connsiteY13" fmla="*/ 105223 h 645757"/>
                  <a:gd name="connsiteX0" fmla="*/ 1526609 w 1779398"/>
                  <a:gd name="connsiteY0" fmla="*/ 105223 h 645757"/>
                  <a:gd name="connsiteX1" fmla="*/ 924588 w 1779398"/>
                  <a:gd name="connsiteY1" fmla="*/ 102600 h 645757"/>
                  <a:gd name="connsiteX2" fmla="*/ 798804 w 1779398"/>
                  <a:gd name="connsiteY2" fmla="*/ 7123 h 645757"/>
                  <a:gd name="connsiteX3" fmla="*/ 754943 w 1779398"/>
                  <a:gd name="connsiteY3" fmla="*/ 6958 h 645757"/>
                  <a:gd name="connsiteX4" fmla="*/ 626489 w 1779398"/>
                  <a:gd name="connsiteY4" fmla="*/ 8526 h 645757"/>
                  <a:gd name="connsiteX5" fmla="*/ 597237 w 1779398"/>
                  <a:gd name="connsiteY5" fmla="*/ 108281 h 645757"/>
                  <a:gd name="connsiteX6" fmla="*/ 0 w 1779398"/>
                  <a:gd name="connsiteY6" fmla="*/ 176817 h 645757"/>
                  <a:gd name="connsiteX7" fmla="*/ 6321 w 1779398"/>
                  <a:gd name="connsiteY7" fmla="*/ 474940 h 645757"/>
                  <a:gd name="connsiteX8" fmla="*/ 1070604 w 1779398"/>
                  <a:gd name="connsiteY8" fmla="*/ 483357 h 645757"/>
                  <a:gd name="connsiteX9" fmla="*/ 1227608 w 1779398"/>
                  <a:gd name="connsiteY9" fmla="*/ 633537 h 645757"/>
                  <a:gd name="connsiteX10" fmla="*/ 1457333 w 1779398"/>
                  <a:gd name="connsiteY10" fmla="*/ 645757 h 645757"/>
                  <a:gd name="connsiteX11" fmla="*/ 1779398 w 1779398"/>
                  <a:gd name="connsiteY11" fmla="*/ 518334 h 645757"/>
                  <a:gd name="connsiteX12" fmla="*/ 1493192 w 1779398"/>
                  <a:gd name="connsiteY12" fmla="*/ 494620 h 645757"/>
                  <a:gd name="connsiteX13" fmla="*/ 1526609 w 1779398"/>
                  <a:gd name="connsiteY13" fmla="*/ 105223 h 645757"/>
                  <a:gd name="connsiteX0" fmla="*/ 1526609 w 1779398"/>
                  <a:gd name="connsiteY0" fmla="*/ 141757 h 682291"/>
                  <a:gd name="connsiteX1" fmla="*/ 924588 w 1779398"/>
                  <a:gd name="connsiteY1" fmla="*/ 139134 h 682291"/>
                  <a:gd name="connsiteX2" fmla="*/ 798804 w 1779398"/>
                  <a:gd name="connsiteY2" fmla="*/ 43657 h 682291"/>
                  <a:gd name="connsiteX3" fmla="*/ 754943 w 1779398"/>
                  <a:gd name="connsiteY3" fmla="*/ 43492 h 682291"/>
                  <a:gd name="connsiteX4" fmla="*/ 626489 w 1779398"/>
                  <a:gd name="connsiteY4" fmla="*/ 45060 h 682291"/>
                  <a:gd name="connsiteX5" fmla="*/ 597237 w 1779398"/>
                  <a:gd name="connsiteY5" fmla="*/ 144815 h 682291"/>
                  <a:gd name="connsiteX6" fmla="*/ 0 w 1779398"/>
                  <a:gd name="connsiteY6" fmla="*/ 213351 h 682291"/>
                  <a:gd name="connsiteX7" fmla="*/ 6321 w 1779398"/>
                  <a:gd name="connsiteY7" fmla="*/ 511474 h 682291"/>
                  <a:gd name="connsiteX8" fmla="*/ 1070604 w 1779398"/>
                  <a:gd name="connsiteY8" fmla="*/ 519891 h 682291"/>
                  <a:gd name="connsiteX9" fmla="*/ 1227608 w 1779398"/>
                  <a:gd name="connsiteY9" fmla="*/ 670071 h 682291"/>
                  <a:gd name="connsiteX10" fmla="*/ 1457333 w 1779398"/>
                  <a:gd name="connsiteY10" fmla="*/ 682291 h 682291"/>
                  <a:gd name="connsiteX11" fmla="*/ 1779398 w 1779398"/>
                  <a:gd name="connsiteY11" fmla="*/ 554868 h 682291"/>
                  <a:gd name="connsiteX12" fmla="*/ 1493192 w 1779398"/>
                  <a:gd name="connsiteY12" fmla="*/ 531154 h 682291"/>
                  <a:gd name="connsiteX13" fmla="*/ 1526609 w 1779398"/>
                  <a:gd name="connsiteY13" fmla="*/ 141757 h 682291"/>
                  <a:gd name="connsiteX0" fmla="*/ 1526609 w 1779398"/>
                  <a:gd name="connsiteY0" fmla="*/ 199789 h 740323"/>
                  <a:gd name="connsiteX1" fmla="*/ 924588 w 1779398"/>
                  <a:gd name="connsiteY1" fmla="*/ 197166 h 740323"/>
                  <a:gd name="connsiteX2" fmla="*/ 798804 w 1779398"/>
                  <a:gd name="connsiteY2" fmla="*/ 101689 h 740323"/>
                  <a:gd name="connsiteX3" fmla="*/ 765046 w 1779398"/>
                  <a:gd name="connsiteY3" fmla="*/ 0 h 740323"/>
                  <a:gd name="connsiteX4" fmla="*/ 754943 w 1779398"/>
                  <a:gd name="connsiteY4" fmla="*/ 101524 h 740323"/>
                  <a:gd name="connsiteX5" fmla="*/ 626489 w 1779398"/>
                  <a:gd name="connsiteY5" fmla="*/ 103092 h 740323"/>
                  <a:gd name="connsiteX6" fmla="*/ 597237 w 1779398"/>
                  <a:gd name="connsiteY6" fmla="*/ 202847 h 740323"/>
                  <a:gd name="connsiteX7" fmla="*/ 0 w 1779398"/>
                  <a:gd name="connsiteY7" fmla="*/ 271383 h 740323"/>
                  <a:gd name="connsiteX8" fmla="*/ 6321 w 1779398"/>
                  <a:gd name="connsiteY8" fmla="*/ 569506 h 740323"/>
                  <a:gd name="connsiteX9" fmla="*/ 1070604 w 1779398"/>
                  <a:gd name="connsiteY9" fmla="*/ 577923 h 740323"/>
                  <a:gd name="connsiteX10" fmla="*/ 1227608 w 1779398"/>
                  <a:gd name="connsiteY10" fmla="*/ 728103 h 740323"/>
                  <a:gd name="connsiteX11" fmla="*/ 1457333 w 1779398"/>
                  <a:gd name="connsiteY11" fmla="*/ 740323 h 740323"/>
                  <a:gd name="connsiteX12" fmla="*/ 1779398 w 1779398"/>
                  <a:gd name="connsiteY12" fmla="*/ 612900 h 740323"/>
                  <a:gd name="connsiteX13" fmla="*/ 1493192 w 1779398"/>
                  <a:gd name="connsiteY13" fmla="*/ 589186 h 740323"/>
                  <a:gd name="connsiteX14" fmla="*/ 1526609 w 1779398"/>
                  <a:gd name="connsiteY14" fmla="*/ 199789 h 740323"/>
                  <a:gd name="connsiteX0" fmla="*/ 1526609 w 1779398"/>
                  <a:gd name="connsiteY0" fmla="*/ 199789 h 740323"/>
                  <a:gd name="connsiteX1" fmla="*/ 924588 w 1779398"/>
                  <a:gd name="connsiteY1" fmla="*/ 197166 h 740323"/>
                  <a:gd name="connsiteX2" fmla="*/ 798804 w 1779398"/>
                  <a:gd name="connsiteY2" fmla="*/ 101689 h 740323"/>
                  <a:gd name="connsiteX3" fmla="*/ 765046 w 1779398"/>
                  <a:gd name="connsiteY3" fmla="*/ 0 h 740323"/>
                  <a:gd name="connsiteX4" fmla="*/ 754943 w 1779398"/>
                  <a:gd name="connsiteY4" fmla="*/ 101524 h 740323"/>
                  <a:gd name="connsiteX5" fmla="*/ 626489 w 1779398"/>
                  <a:gd name="connsiteY5" fmla="*/ 103092 h 740323"/>
                  <a:gd name="connsiteX6" fmla="*/ 597237 w 1779398"/>
                  <a:gd name="connsiteY6" fmla="*/ 202847 h 740323"/>
                  <a:gd name="connsiteX7" fmla="*/ 0 w 1779398"/>
                  <a:gd name="connsiteY7" fmla="*/ 271383 h 740323"/>
                  <a:gd name="connsiteX8" fmla="*/ 6321 w 1779398"/>
                  <a:gd name="connsiteY8" fmla="*/ 569506 h 740323"/>
                  <a:gd name="connsiteX9" fmla="*/ 1070604 w 1779398"/>
                  <a:gd name="connsiteY9" fmla="*/ 577923 h 740323"/>
                  <a:gd name="connsiteX10" fmla="*/ 1227608 w 1779398"/>
                  <a:gd name="connsiteY10" fmla="*/ 728103 h 740323"/>
                  <a:gd name="connsiteX11" fmla="*/ 1457333 w 1779398"/>
                  <a:gd name="connsiteY11" fmla="*/ 740323 h 740323"/>
                  <a:gd name="connsiteX12" fmla="*/ 1779398 w 1779398"/>
                  <a:gd name="connsiteY12" fmla="*/ 612900 h 740323"/>
                  <a:gd name="connsiteX13" fmla="*/ 1493192 w 1779398"/>
                  <a:gd name="connsiteY13" fmla="*/ 589186 h 740323"/>
                  <a:gd name="connsiteX14" fmla="*/ 1526609 w 1779398"/>
                  <a:gd name="connsiteY14" fmla="*/ 199789 h 740323"/>
                  <a:gd name="connsiteX0" fmla="*/ 1526609 w 1779398"/>
                  <a:gd name="connsiteY0" fmla="*/ 209108 h 749642"/>
                  <a:gd name="connsiteX1" fmla="*/ 924588 w 1779398"/>
                  <a:gd name="connsiteY1" fmla="*/ 206485 h 749642"/>
                  <a:gd name="connsiteX2" fmla="*/ 798804 w 1779398"/>
                  <a:gd name="connsiteY2" fmla="*/ 111008 h 749642"/>
                  <a:gd name="connsiteX3" fmla="*/ 810337 w 1779398"/>
                  <a:gd name="connsiteY3" fmla="*/ 10669 h 749642"/>
                  <a:gd name="connsiteX4" fmla="*/ 765046 w 1779398"/>
                  <a:gd name="connsiteY4" fmla="*/ 9319 h 749642"/>
                  <a:gd name="connsiteX5" fmla="*/ 754943 w 1779398"/>
                  <a:gd name="connsiteY5" fmla="*/ 110843 h 749642"/>
                  <a:gd name="connsiteX6" fmla="*/ 626489 w 1779398"/>
                  <a:gd name="connsiteY6" fmla="*/ 112411 h 749642"/>
                  <a:gd name="connsiteX7" fmla="*/ 597237 w 1779398"/>
                  <a:gd name="connsiteY7" fmla="*/ 212166 h 749642"/>
                  <a:gd name="connsiteX8" fmla="*/ 0 w 1779398"/>
                  <a:gd name="connsiteY8" fmla="*/ 280702 h 749642"/>
                  <a:gd name="connsiteX9" fmla="*/ 6321 w 1779398"/>
                  <a:gd name="connsiteY9" fmla="*/ 578825 h 749642"/>
                  <a:gd name="connsiteX10" fmla="*/ 1070604 w 1779398"/>
                  <a:gd name="connsiteY10" fmla="*/ 587242 h 749642"/>
                  <a:gd name="connsiteX11" fmla="*/ 1227608 w 1779398"/>
                  <a:gd name="connsiteY11" fmla="*/ 737422 h 749642"/>
                  <a:gd name="connsiteX12" fmla="*/ 1457333 w 1779398"/>
                  <a:gd name="connsiteY12" fmla="*/ 749642 h 749642"/>
                  <a:gd name="connsiteX13" fmla="*/ 1779398 w 1779398"/>
                  <a:gd name="connsiteY13" fmla="*/ 622219 h 749642"/>
                  <a:gd name="connsiteX14" fmla="*/ 1493192 w 1779398"/>
                  <a:gd name="connsiteY14" fmla="*/ 598505 h 749642"/>
                  <a:gd name="connsiteX15" fmla="*/ 1526609 w 1779398"/>
                  <a:gd name="connsiteY15" fmla="*/ 209108 h 749642"/>
                  <a:gd name="connsiteX0" fmla="*/ 1526609 w 1779398"/>
                  <a:gd name="connsiteY0" fmla="*/ 203123 h 743657"/>
                  <a:gd name="connsiteX1" fmla="*/ 924588 w 1779398"/>
                  <a:gd name="connsiteY1" fmla="*/ 200500 h 743657"/>
                  <a:gd name="connsiteX2" fmla="*/ 798804 w 1779398"/>
                  <a:gd name="connsiteY2" fmla="*/ 105023 h 743657"/>
                  <a:gd name="connsiteX3" fmla="*/ 810337 w 1779398"/>
                  <a:gd name="connsiteY3" fmla="*/ 4684 h 743657"/>
                  <a:gd name="connsiteX4" fmla="*/ 765046 w 1779398"/>
                  <a:gd name="connsiteY4" fmla="*/ 3334 h 743657"/>
                  <a:gd name="connsiteX5" fmla="*/ 754943 w 1779398"/>
                  <a:gd name="connsiteY5" fmla="*/ 104858 h 743657"/>
                  <a:gd name="connsiteX6" fmla="*/ 626489 w 1779398"/>
                  <a:gd name="connsiteY6" fmla="*/ 106426 h 743657"/>
                  <a:gd name="connsiteX7" fmla="*/ 597237 w 1779398"/>
                  <a:gd name="connsiteY7" fmla="*/ 206181 h 743657"/>
                  <a:gd name="connsiteX8" fmla="*/ 0 w 1779398"/>
                  <a:gd name="connsiteY8" fmla="*/ 274717 h 743657"/>
                  <a:gd name="connsiteX9" fmla="*/ 6321 w 1779398"/>
                  <a:gd name="connsiteY9" fmla="*/ 572840 h 743657"/>
                  <a:gd name="connsiteX10" fmla="*/ 1070604 w 1779398"/>
                  <a:gd name="connsiteY10" fmla="*/ 581257 h 743657"/>
                  <a:gd name="connsiteX11" fmla="*/ 1227608 w 1779398"/>
                  <a:gd name="connsiteY11" fmla="*/ 731437 h 743657"/>
                  <a:gd name="connsiteX12" fmla="*/ 1457333 w 1779398"/>
                  <a:gd name="connsiteY12" fmla="*/ 743657 h 743657"/>
                  <a:gd name="connsiteX13" fmla="*/ 1779398 w 1779398"/>
                  <a:gd name="connsiteY13" fmla="*/ 616234 h 743657"/>
                  <a:gd name="connsiteX14" fmla="*/ 1493192 w 1779398"/>
                  <a:gd name="connsiteY14" fmla="*/ 592520 h 743657"/>
                  <a:gd name="connsiteX15" fmla="*/ 1526609 w 1779398"/>
                  <a:gd name="connsiteY15" fmla="*/ 203123 h 743657"/>
                  <a:gd name="connsiteX0" fmla="*/ 1526609 w 1779398"/>
                  <a:gd name="connsiteY0" fmla="*/ 199789 h 740323"/>
                  <a:gd name="connsiteX1" fmla="*/ 924588 w 1779398"/>
                  <a:gd name="connsiteY1" fmla="*/ 197166 h 740323"/>
                  <a:gd name="connsiteX2" fmla="*/ 798804 w 1779398"/>
                  <a:gd name="connsiteY2" fmla="*/ 101689 h 740323"/>
                  <a:gd name="connsiteX3" fmla="*/ 810337 w 1779398"/>
                  <a:gd name="connsiteY3" fmla="*/ 1350 h 740323"/>
                  <a:gd name="connsiteX4" fmla="*/ 765046 w 1779398"/>
                  <a:gd name="connsiteY4" fmla="*/ 0 h 740323"/>
                  <a:gd name="connsiteX5" fmla="*/ 754943 w 1779398"/>
                  <a:gd name="connsiteY5" fmla="*/ 101524 h 740323"/>
                  <a:gd name="connsiteX6" fmla="*/ 626489 w 1779398"/>
                  <a:gd name="connsiteY6" fmla="*/ 103092 h 740323"/>
                  <a:gd name="connsiteX7" fmla="*/ 597237 w 1779398"/>
                  <a:gd name="connsiteY7" fmla="*/ 202847 h 740323"/>
                  <a:gd name="connsiteX8" fmla="*/ 0 w 1779398"/>
                  <a:gd name="connsiteY8" fmla="*/ 271383 h 740323"/>
                  <a:gd name="connsiteX9" fmla="*/ 6321 w 1779398"/>
                  <a:gd name="connsiteY9" fmla="*/ 569506 h 740323"/>
                  <a:gd name="connsiteX10" fmla="*/ 1070604 w 1779398"/>
                  <a:gd name="connsiteY10" fmla="*/ 577923 h 740323"/>
                  <a:gd name="connsiteX11" fmla="*/ 1227608 w 1779398"/>
                  <a:gd name="connsiteY11" fmla="*/ 728103 h 740323"/>
                  <a:gd name="connsiteX12" fmla="*/ 1457333 w 1779398"/>
                  <a:gd name="connsiteY12" fmla="*/ 740323 h 740323"/>
                  <a:gd name="connsiteX13" fmla="*/ 1779398 w 1779398"/>
                  <a:gd name="connsiteY13" fmla="*/ 612900 h 740323"/>
                  <a:gd name="connsiteX14" fmla="*/ 1493192 w 1779398"/>
                  <a:gd name="connsiteY14" fmla="*/ 589186 h 740323"/>
                  <a:gd name="connsiteX15" fmla="*/ 1526609 w 1779398"/>
                  <a:gd name="connsiteY15" fmla="*/ 199789 h 740323"/>
                  <a:gd name="connsiteX0" fmla="*/ 1526609 w 1779398"/>
                  <a:gd name="connsiteY0" fmla="*/ 253527 h 794061"/>
                  <a:gd name="connsiteX1" fmla="*/ 924588 w 1779398"/>
                  <a:gd name="connsiteY1" fmla="*/ 250904 h 794061"/>
                  <a:gd name="connsiteX2" fmla="*/ 798804 w 1779398"/>
                  <a:gd name="connsiteY2" fmla="*/ 155427 h 794061"/>
                  <a:gd name="connsiteX3" fmla="*/ 979304 w 1779398"/>
                  <a:gd name="connsiteY3" fmla="*/ 2437 h 794061"/>
                  <a:gd name="connsiteX4" fmla="*/ 810337 w 1779398"/>
                  <a:gd name="connsiteY4" fmla="*/ 55088 h 794061"/>
                  <a:gd name="connsiteX5" fmla="*/ 765046 w 1779398"/>
                  <a:gd name="connsiteY5" fmla="*/ 53738 h 794061"/>
                  <a:gd name="connsiteX6" fmla="*/ 754943 w 1779398"/>
                  <a:gd name="connsiteY6" fmla="*/ 155262 h 794061"/>
                  <a:gd name="connsiteX7" fmla="*/ 626489 w 1779398"/>
                  <a:gd name="connsiteY7" fmla="*/ 156830 h 794061"/>
                  <a:gd name="connsiteX8" fmla="*/ 597237 w 1779398"/>
                  <a:gd name="connsiteY8" fmla="*/ 256585 h 794061"/>
                  <a:gd name="connsiteX9" fmla="*/ 0 w 1779398"/>
                  <a:gd name="connsiteY9" fmla="*/ 325121 h 794061"/>
                  <a:gd name="connsiteX10" fmla="*/ 6321 w 1779398"/>
                  <a:gd name="connsiteY10" fmla="*/ 623244 h 794061"/>
                  <a:gd name="connsiteX11" fmla="*/ 1070604 w 1779398"/>
                  <a:gd name="connsiteY11" fmla="*/ 631661 h 794061"/>
                  <a:gd name="connsiteX12" fmla="*/ 1227608 w 1779398"/>
                  <a:gd name="connsiteY12" fmla="*/ 781841 h 794061"/>
                  <a:gd name="connsiteX13" fmla="*/ 1457333 w 1779398"/>
                  <a:gd name="connsiteY13" fmla="*/ 794061 h 794061"/>
                  <a:gd name="connsiteX14" fmla="*/ 1779398 w 1779398"/>
                  <a:gd name="connsiteY14" fmla="*/ 666638 h 794061"/>
                  <a:gd name="connsiteX15" fmla="*/ 1493192 w 1779398"/>
                  <a:gd name="connsiteY15" fmla="*/ 642924 h 794061"/>
                  <a:gd name="connsiteX16" fmla="*/ 1526609 w 1779398"/>
                  <a:gd name="connsiteY16" fmla="*/ 253527 h 794061"/>
                  <a:gd name="connsiteX0" fmla="*/ 1526609 w 1779398"/>
                  <a:gd name="connsiteY0" fmla="*/ 253566 h 794100"/>
                  <a:gd name="connsiteX1" fmla="*/ 924588 w 1779398"/>
                  <a:gd name="connsiteY1" fmla="*/ 250943 h 794100"/>
                  <a:gd name="connsiteX2" fmla="*/ 798804 w 1779398"/>
                  <a:gd name="connsiteY2" fmla="*/ 155466 h 794100"/>
                  <a:gd name="connsiteX3" fmla="*/ 979304 w 1779398"/>
                  <a:gd name="connsiteY3" fmla="*/ 2476 h 794100"/>
                  <a:gd name="connsiteX4" fmla="*/ 831241 w 1779398"/>
                  <a:gd name="connsiteY4" fmla="*/ 53777 h 794100"/>
                  <a:gd name="connsiteX5" fmla="*/ 765046 w 1779398"/>
                  <a:gd name="connsiteY5" fmla="*/ 53777 h 794100"/>
                  <a:gd name="connsiteX6" fmla="*/ 754943 w 1779398"/>
                  <a:gd name="connsiteY6" fmla="*/ 155301 h 794100"/>
                  <a:gd name="connsiteX7" fmla="*/ 626489 w 1779398"/>
                  <a:gd name="connsiteY7" fmla="*/ 156869 h 794100"/>
                  <a:gd name="connsiteX8" fmla="*/ 597237 w 1779398"/>
                  <a:gd name="connsiteY8" fmla="*/ 256624 h 794100"/>
                  <a:gd name="connsiteX9" fmla="*/ 0 w 1779398"/>
                  <a:gd name="connsiteY9" fmla="*/ 325160 h 794100"/>
                  <a:gd name="connsiteX10" fmla="*/ 6321 w 1779398"/>
                  <a:gd name="connsiteY10" fmla="*/ 623283 h 794100"/>
                  <a:gd name="connsiteX11" fmla="*/ 1070604 w 1779398"/>
                  <a:gd name="connsiteY11" fmla="*/ 631700 h 794100"/>
                  <a:gd name="connsiteX12" fmla="*/ 1227608 w 1779398"/>
                  <a:gd name="connsiteY12" fmla="*/ 781880 h 794100"/>
                  <a:gd name="connsiteX13" fmla="*/ 1457333 w 1779398"/>
                  <a:gd name="connsiteY13" fmla="*/ 794100 h 794100"/>
                  <a:gd name="connsiteX14" fmla="*/ 1779398 w 1779398"/>
                  <a:gd name="connsiteY14" fmla="*/ 666677 h 794100"/>
                  <a:gd name="connsiteX15" fmla="*/ 1493192 w 1779398"/>
                  <a:gd name="connsiteY15" fmla="*/ 642963 h 794100"/>
                  <a:gd name="connsiteX16" fmla="*/ 1526609 w 1779398"/>
                  <a:gd name="connsiteY16" fmla="*/ 253566 h 794100"/>
                  <a:gd name="connsiteX0" fmla="*/ 1526609 w 1779398"/>
                  <a:gd name="connsiteY0" fmla="*/ 255143 h 795677"/>
                  <a:gd name="connsiteX1" fmla="*/ 924588 w 1779398"/>
                  <a:gd name="connsiteY1" fmla="*/ 252520 h 795677"/>
                  <a:gd name="connsiteX2" fmla="*/ 798804 w 1779398"/>
                  <a:gd name="connsiteY2" fmla="*/ 157043 h 795677"/>
                  <a:gd name="connsiteX3" fmla="*/ 979304 w 1779398"/>
                  <a:gd name="connsiteY3" fmla="*/ 4053 h 795677"/>
                  <a:gd name="connsiteX4" fmla="*/ 831241 w 1779398"/>
                  <a:gd name="connsiteY4" fmla="*/ 55354 h 795677"/>
                  <a:gd name="connsiteX5" fmla="*/ 765046 w 1779398"/>
                  <a:gd name="connsiteY5" fmla="*/ 55354 h 795677"/>
                  <a:gd name="connsiteX6" fmla="*/ 754943 w 1779398"/>
                  <a:gd name="connsiteY6" fmla="*/ 156878 h 795677"/>
                  <a:gd name="connsiteX7" fmla="*/ 626489 w 1779398"/>
                  <a:gd name="connsiteY7" fmla="*/ 158446 h 795677"/>
                  <a:gd name="connsiteX8" fmla="*/ 597237 w 1779398"/>
                  <a:gd name="connsiteY8" fmla="*/ 258201 h 795677"/>
                  <a:gd name="connsiteX9" fmla="*/ 0 w 1779398"/>
                  <a:gd name="connsiteY9" fmla="*/ 326737 h 795677"/>
                  <a:gd name="connsiteX10" fmla="*/ 6321 w 1779398"/>
                  <a:gd name="connsiteY10" fmla="*/ 624860 h 795677"/>
                  <a:gd name="connsiteX11" fmla="*/ 1070604 w 1779398"/>
                  <a:gd name="connsiteY11" fmla="*/ 633277 h 795677"/>
                  <a:gd name="connsiteX12" fmla="*/ 1227608 w 1779398"/>
                  <a:gd name="connsiteY12" fmla="*/ 783457 h 795677"/>
                  <a:gd name="connsiteX13" fmla="*/ 1457333 w 1779398"/>
                  <a:gd name="connsiteY13" fmla="*/ 795677 h 795677"/>
                  <a:gd name="connsiteX14" fmla="*/ 1779398 w 1779398"/>
                  <a:gd name="connsiteY14" fmla="*/ 668254 h 795677"/>
                  <a:gd name="connsiteX15" fmla="*/ 1493192 w 1779398"/>
                  <a:gd name="connsiteY15" fmla="*/ 644540 h 795677"/>
                  <a:gd name="connsiteX16" fmla="*/ 1526609 w 1779398"/>
                  <a:gd name="connsiteY16" fmla="*/ 255143 h 795677"/>
                  <a:gd name="connsiteX0" fmla="*/ 1526609 w 1779398"/>
                  <a:gd name="connsiteY0" fmla="*/ 232846 h 773380"/>
                  <a:gd name="connsiteX1" fmla="*/ 924588 w 1779398"/>
                  <a:gd name="connsiteY1" fmla="*/ 230223 h 773380"/>
                  <a:gd name="connsiteX2" fmla="*/ 798804 w 1779398"/>
                  <a:gd name="connsiteY2" fmla="*/ 134746 h 773380"/>
                  <a:gd name="connsiteX3" fmla="*/ 1118659 w 1779398"/>
                  <a:gd name="connsiteY3" fmla="*/ 7407 h 773380"/>
                  <a:gd name="connsiteX4" fmla="*/ 831241 w 1779398"/>
                  <a:gd name="connsiteY4" fmla="*/ 33057 h 773380"/>
                  <a:gd name="connsiteX5" fmla="*/ 765046 w 1779398"/>
                  <a:gd name="connsiteY5" fmla="*/ 33057 h 773380"/>
                  <a:gd name="connsiteX6" fmla="*/ 754943 w 1779398"/>
                  <a:gd name="connsiteY6" fmla="*/ 134581 h 773380"/>
                  <a:gd name="connsiteX7" fmla="*/ 626489 w 1779398"/>
                  <a:gd name="connsiteY7" fmla="*/ 136149 h 773380"/>
                  <a:gd name="connsiteX8" fmla="*/ 597237 w 1779398"/>
                  <a:gd name="connsiteY8" fmla="*/ 235904 h 773380"/>
                  <a:gd name="connsiteX9" fmla="*/ 0 w 1779398"/>
                  <a:gd name="connsiteY9" fmla="*/ 304440 h 773380"/>
                  <a:gd name="connsiteX10" fmla="*/ 6321 w 1779398"/>
                  <a:gd name="connsiteY10" fmla="*/ 602563 h 773380"/>
                  <a:gd name="connsiteX11" fmla="*/ 1070604 w 1779398"/>
                  <a:gd name="connsiteY11" fmla="*/ 610980 h 773380"/>
                  <a:gd name="connsiteX12" fmla="*/ 1227608 w 1779398"/>
                  <a:gd name="connsiteY12" fmla="*/ 761160 h 773380"/>
                  <a:gd name="connsiteX13" fmla="*/ 1457333 w 1779398"/>
                  <a:gd name="connsiteY13" fmla="*/ 773380 h 773380"/>
                  <a:gd name="connsiteX14" fmla="*/ 1779398 w 1779398"/>
                  <a:gd name="connsiteY14" fmla="*/ 645957 h 773380"/>
                  <a:gd name="connsiteX15" fmla="*/ 1493192 w 1779398"/>
                  <a:gd name="connsiteY15" fmla="*/ 622243 h 773380"/>
                  <a:gd name="connsiteX16" fmla="*/ 1526609 w 1779398"/>
                  <a:gd name="connsiteY16" fmla="*/ 232846 h 773380"/>
                  <a:gd name="connsiteX0" fmla="*/ 1526609 w 1779398"/>
                  <a:gd name="connsiteY0" fmla="*/ 256796 h 797330"/>
                  <a:gd name="connsiteX1" fmla="*/ 924588 w 1779398"/>
                  <a:gd name="connsiteY1" fmla="*/ 254173 h 797330"/>
                  <a:gd name="connsiteX2" fmla="*/ 798804 w 1779398"/>
                  <a:gd name="connsiteY2" fmla="*/ 158696 h 797330"/>
                  <a:gd name="connsiteX3" fmla="*/ 1118659 w 1779398"/>
                  <a:gd name="connsiteY3" fmla="*/ 31357 h 797330"/>
                  <a:gd name="connsiteX4" fmla="*/ 831241 w 1779398"/>
                  <a:gd name="connsiteY4" fmla="*/ 57007 h 797330"/>
                  <a:gd name="connsiteX5" fmla="*/ 765046 w 1779398"/>
                  <a:gd name="connsiteY5" fmla="*/ 57007 h 797330"/>
                  <a:gd name="connsiteX6" fmla="*/ 754943 w 1779398"/>
                  <a:gd name="connsiteY6" fmla="*/ 158531 h 797330"/>
                  <a:gd name="connsiteX7" fmla="*/ 626489 w 1779398"/>
                  <a:gd name="connsiteY7" fmla="*/ 160099 h 797330"/>
                  <a:gd name="connsiteX8" fmla="*/ 597237 w 1779398"/>
                  <a:gd name="connsiteY8" fmla="*/ 259854 h 797330"/>
                  <a:gd name="connsiteX9" fmla="*/ 0 w 1779398"/>
                  <a:gd name="connsiteY9" fmla="*/ 328390 h 797330"/>
                  <a:gd name="connsiteX10" fmla="*/ 6321 w 1779398"/>
                  <a:gd name="connsiteY10" fmla="*/ 626513 h 797330"/>
                  <a:gd name="connsiteX11" fmla="*/ 1070604 w 1779398"/>
                  <a:gd name="connsiteY11" fmla="*/ 634930 h 797330"/>
                  <a:gd name="connsiteX12" fmla="*/ 1227608 w 1779398"/>
                  <a:gd name="connsiteY12" fmla="*/ 785110 h 797330"/>
                  <a:gd name="connsiteX13" fmla="*/ 1457333 w 1779398"/>
                  <a:gd name="connsiteY13" fmla="*/ 797330 h 797330"/>
                  <a:gd name="connsiteX14" fmla="*/ 1779398 w 1779398"/>
                  <a:gd name="connsiteY14" fmla="*/ 669907 h 797330"/>
                  <a:gd name="connsiteX15" fmla="*/ 1493192 w 1779398"/>
                  <a:gd name="connsiteY15" fmla="*/ 646193 h 797330"/>
                  <a:gd name="connsiteX16" fmla="*/ 1526609 w 1779398"/>
                  <a:gd name="connsiteY16" fmla="*/ 256796 h 797330"/>
                  <a:gd name="connsiteX0" fmla="*/ 1526609 w 1779398"/>
                  <a:gd name="connsiteY0" fmla="*/ 253799 h 794333"/>
                  <a:gd name="connsiteX1" fmla="*/ 924588 w 1779398"/>
                  <a:gd name="connsiteY1" fmla="*/ 251176 h 794333"/>
                  <a:gd name="connsiteX2" fmla="*/ 798804 w 1779398"/>
                  <a:gd name="connsiteY2" fmla="*/ 155699 h 794333"/>
                  <a:gd name="connsiteX3" fmla="*/ 1118659 w 1779398"/>
                  <a:gd name="connsiteY3" fmla="*/ 28360 h 794333"/>
                  <a:gd name="connsiteX4" fmla="*/ 831241 w 1779398"/>
                  <a:gd name="connsiteY4" fmla="*/ 54010 h 794333"/>
                  <a:gd name="connsiteX5" fmla="*/ 765046 w 1779398"/>
                  <a:gd name="connsiteY5" fmla="*/ 54010 h 794333"/>
                  <a:gd name="connsiteX6" fmla="*/ 754943 w 1779398"/>
                  <a:gd name="connsiteY6" fmla="*/ 155534 h 794333"/>
                  <a:gd name="connsiteX7" fmla="*/ 626489 w 1779398"/>
                  <a:gd name="connsiteY7" fmla="*/ 157102 h 794333"/>
                  <a:gd name="connsiteX8" fmla="*/ 597237 w 1779398"/>
                  <a:gd name="connsiteY8" fmla="*/ 256857 h 794333"/>
                  <a:gd name="connsiteX9" fmla="*/ 0 w 1779398"/>
                  <a:gd name="connsiteY9" fmla="*/ 325393 h 794333"/>
                  <a:gd name="connsiteX10" fmla="*/ 6321 w 1779398"/>
                  <a:gd name="connsiteY10" fmla="*/ 623516 h 794333"/>
                  <a:gd name="connsiteX11" fmla="*/ 1070604 w 1779398"/>
                  <a:gd name="connsiteY11" fmla="*/ 631933 h 794333"/>
                  <a:gd name="connsiteX12" fmla="*/ 1227608 w 1779398"/>
                  <a:gd name="connsiteY12" fmla="*/ 782113 h 794333"/>
                  <a:gd name="connsiteX13" fmla="*/ 1457333 w 1779398"/>
                  <a:gd name="connsiteY13" fmla="*/ 794333 h 794333"/>
                  <a:gd name="connsiteX14" fmla="*/ 1779398 w 1779398"/>
                  <a:gd name="connsiteY14" fmla="*/ 666910 h 794333"/>
                  <a:gd name="connsiteX15" fmla="*/ 1493192 w 1779398"/>
                  <a:gd name="connsiteY15" fmla="*/ 643196 h 794333"/>
                  <a:gd name="connsiteX16" fmla="*/ 1526609 w 1779398"/>
                  <a:gd name="connsiteY16" fmla="*/ 253799 h 794333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798804 w 1779398"/>
                  <a:gd name="connsiteY2" fmla="*/ 154683 h 793317"/>
                  <a:gd name="connsiteX3" fmla="*/ 1118659 w 1779398"/>
                  <a:gd name="connsiteY3" fmla="*/ 28694 h 793317"/>
                  <a:gd name="connsiteX4" fmla="*/ 831241 w 1779398"/>
                  <a:gd name="connsiteY4" fmla="*/ 52994 h 793317"/>
                  <a:gd name="connsiteX5" fmla="*/ 765046 w 1779398"/>
                  <a:gd name="connsiteY5" fmla="*/ 52994 h 793317"/>
                  <a:gd name="connsiteX6" fmla="*/ 754943 w 1779398"/>
                  <a:gd name="connsiteY6" fmla="*/ 154518 h 793317"/>
                  <a:gd name="connsiteX7" fmla="*/ 626489 w 1779398"/>
                  <a:gd name="connsiteY7" fmla="*/ 156086 h 793317"/>
                  <a:gd name="connsiteX8" fmla="*/ 597237 w 1779398"/>
                  <a:gd name="connsiteY8" fmla="*/ 255841 h 793317"/>
                  <a:gd name="connsiteX9" fmla="*/ 0 w 1779398"/>
                  <a:gd name="connsiteY9" fmla="*/ 324377 h 793317"/>
                  <a:gd name="connsiteX10" fmla="*/ 6321 w 1779398"/>
                  <a:gd name="connsiteY10" fmla="*/ 622500 h 793317"/>
                  <a:gd name="connsiteX11" fmla="*/ 1070604 w 1779398"/>
                  <a:gd name="connsiteY11" fmla="*/ 630917 h 793317"/>
                  <a:gd name="connsiteX12" fmla="*/ 1227608 w 1779398"/>
                  <a:gd name="connsiteY12" fmla="*/ 781097 h 793317"/>
                  <a:gd name="connsiteX13" fmla="*/ 1457333 w 1779398"/>
                  <a:gd name="connsiteY13" fmla="*/ 793317 h 793317"/>
                  <a:gd name="connsiteX14" fmla="*/ 1779398 w 1779398"/>
                  <a:gd name="connsiteY14" fmla="*/ 665894 h 793317"/>
                  <a:gd name="connsiteX15" fmla="*/ 1493192 w 1779398"/>
                  <a:gd name="connsiteY15" fmla="*/ 642180 h 793317"/>
                  <a:gd name="connsiteX16" fmla="*/ 1526609 w 1779398"/>
                  <a:gd name="connsiteY16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798804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798804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798804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798804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810998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810998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  <a:gd name="connsiteX0" fmla="*/ 1526609 w 1779398"/>
                  <a:gd name="connsiteY0" fmla="*/ 252783 h 793317"/>
                  <a:gd name="connsiteX1" fmla="*/ 924588 w 1779398"/>
                  <a:gd name="connsiteY1" fmla="*/ 250160 h 793317"/>
                  <a:gd name="connsiteX2" fmla="*/ 810998 w 1779398"/>
                  <a:gd name="connsiteY2" fmla="*/ 154683 h 793317"/>
                  <a:gd name="connsiteX3" fmla="*/ 1055949 w 1779398"/>
                  <a:gd name="connsiteY3" fmla="*/ 43545 h 793317"/>
                  <a:gd name="connsiteX4" fmla="*/ 1118659 w 1779398"/>
                  <a:gd name="connsiteY4" fmla="*/ 28694 h 793317"/>
                  <a:gd name="connsiteX5" fmla="*/ 831241 w 1779398"/>
                  <a:gd name="connsiteY5" fmla="*/ 52994 h 793317"/>
                  <a:gd name="connsiteX6" fmla="*/ 765046 w 1779398"/>
                  <a:gd name="connsiteY6" fmla="*/ 52994 h 793317"/>
                  <a:gd name="connsiteX7" fmla="*/ 754943 w 1779398"/>
                  <a:gd name="connsiteY7" fmla="*/ 154518 h 793317"/>
                  <a:gd name="connsiteX8" fmla="*/ 626489 w 1779398"/>
                  <a:gd name="connsiteY8" fmla="*/ 156086 h 793317"/>
                  <a:gd name="connsiteX9" fmla="*/ 597237 w 1779398"/>
                  <a:gd name="connsiteY9" fmla="*/ 255841 h 793317"/>
                  <a:gd name="connsiteX10" fmla="*/ 0 w 1779398"/>
                  <a:gd name="connsiteY10" fmla="*/ 324377 h 793317"/>
                  <a:gd name="connsiteX11" fmla="*/ 6321 w 1779398"/>
                  <a:gd name="connsiteY11" fmla="*/ 622500 h 793317"/>
                  <a:gd name="connsiteX12" fmla="*/ 1070604 w 1779398"/>
                  <a:gd name="connsiteY12" fmla="*/ 630917 h 793317"/>
                  <a:gd name="connsiteX13" fmla="*/ 1227608 w 1779398"/>
                  <a:gd name="connsiteY13" fmla="*/ 781097 h 793317"/>
                  <a:gd name="connsiteX14" fmla="*/ 1457333 w 1779398"/>
                  <a:gd name="connsiteY14" fmla="*/ 793317 h 793317"/>
                  <a:gd name="connsiteX15" fmla="*/ 1779398 w 1779398"/>
                  <a:gd name="connsiteY15" fmla="*/ 665894 h 793317"/>
                  <a:gd name="connsiteX16" fmla="*/ 1493192 w 1779398"/>
                  <a:gd name="connsiteY16" fmla="*/ 642180 h 793317"/>
                  <a:gd name="connsiteX17" fmla="*/ 1526609 w 1779398"/>
                  <a:gd name="connsiteY17" fmla="*/ 252783 h 79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9398" h="793317">
                    <a:moveTo>
                      <a:pt x="1526609" y="252783"/>
                    </a:moveTo>
                    <a:lnTo>
                      <a:pt x="924588" y="250160"/>
                    </a:lnTo>
                    <a:cubicBezTo>
                      <a:pt x="835968" y="253118"/>
                      <a:pt x="817364" y="207673"/>
                      <a:pt x="810998" y="154683"/>
                    </a:cubicBezTo>
                    <a:cubicBezTo>
                      <a:pt x="821860" y="119347"/>
                      <a:pt x="946898" y="11891"/>
                      <a:pt x="1055949" y="43545"/>
                    </a:cubicBezTo>
                    <a:cubicBezTo>
                      <a:pt x="1109258" y="22547"/>
                      <a:pt x="1091078" y="59971"/>
                      <a:pt x="1118659" y="28694"/>
                    </a:cubicBezTo>
                    <a:cubicBezTo>
                      <a:pt x="982969" y="-35281"/>
                      <a:pt x="882628" y="23517"/>
                      <a:pt x="831241" y="52994"/>
                    </a:cubicBezTo>
                    <a:cubicBezTo>
                      <a:pt x="811680" y="56297"/>
                      <a:pt x="780375" y="54299"/>
                      <a:pt x="765046" y="52994"/>
                    </a:cubicBezTo>
                    <a:cubicBezTo>
                      <a:pt x="761911" y="62489"/>
                      <a:pt x="759165" y="118436"/>
                      <a:pt x="754943" y="154518"/>
                    </a:cubicBezTo>
                    <a:lnTo>
                      <a:pt x="626489" y="156086"/>
                    </a:lnTo>
                    <a:cubicBezTo>
                      <a:pt x="624864" y="197147"/>
                      <a:pt x="623646" y="226281"/>
                      <a:pt x="597237" y="255841"/>
                    </a:cubicBezTo>
                    <a:cubicBezTo>
                      <a:pt x="522074" y="295980"/>
                      <a:pt x="228171" y="308358"/>
                      <a:pt x="0" y="324377"/>
                    </a:cubicBezTo>
                    <a:lnTo>
                      <a:pt x="6321" y="622500"/>
                    </a:lnTo>
                    <a:lnTo>
                      <a:pt x="1070604" y="630917"/>
                    </a:lnTo>
                    <a:cubicBezTo>
                      <a:pt x="1215969" y="652986"/>
                      <a:pt x="1212701" y="734829"/>
                      <a:pt x="1227608" y="781097"/>
                    </a:cubicBezTo>
                    <a:cubicBezTo>
                      <a:pt x="1330350" y="785472"/>
                      <a:pt x="1380384" y="790408"/>
                      <a:pt x="1457333" y="793317"/>
                    </a:cubicBezTo>
                    <a:cubicBezTo>
                      <a:pt x="1489239" y="715932"/>
                      <a:pt x="1584237" y="685556"/>
                      <a:pt x="1779398" y="665894"/>
                    </a:cubicBezTo>
                    <a:lnTo>
                      <a:pt x="1493192" y="642180"/>
                    </a:lnTo>
                    <a:lnTo>
                      <a:pt x="1526609" y="252783"/>
                    </a:lnTo>
                    <a:close/>
                  </a:path>
                </a:pathLst>
              </a:custGeom>
              <a:solidFill>
                <a:srgbClr val="FFFF00">
                  <a:alpha val="5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0B8CBC5-8BF3-8659-2E65-68A38705CBB7}"/>
                  </a:ext>
                </a:extLst>
              </p:cNvPr>
              <p:cNvSpPr/>
              <p:nvPr/>
            </p:nvSpPr>
            <p:spPr>
              <a:xfrm>
                <a:off x="7511422" y="1573769"/>
                <a:ext cx="2338744" cy="292841"/>
              </a:xfrm>
              <a:custGeom>
                <a:avLst/>
                <a:gdLst>
                  <a:gd name="connsiteX0" fmla="*/ 4427144 w 4427144"/>
                  <a:gd name="connsiteY0" fmla="*/ 289711 h 289711"/>
                  <a:gd name="connsiteX1" fmla="*/ 2453489 w 4427144"/>
                  <a:gd name="connsiteY1" fmla="*/ 9053 h 289711"/>
                  <a:gd name="connsiteX2" fmla="*/ 0 w 4427144"/>
                  <a:gd name="connsiteY2" fmla="*/ 0 h 289711"/>
                  <a:gd name="connsiteX0" fmla="*/ 4427144 w 4427144"/>
                  <a:gd name="connsiteY0" fmla="*/ 289711 h 289711"/>
                  <a:gd name="connsiteX1" fmla="*/ 2290527 w 4427144"/>
                  <a:gd name="connsiteY1" fmla="*/ 0 h 289711"/>
                  <a:gd name="connsiteX2" fmla="*/ 0 w 4427144"/>
                  <a:gd name="connsiteY2" fmla="*/ 0 h 289711"/>
                  <a:gd name="connsiteX0" fmla="*/ 4427144 w 4427144"/>
                  <a:gd name="connsiteY0" fmla="*/ 333972 h 333972"/>
                  <a:gd name="connsiteX1" fmla="*/ 2290527 w 4427144"/>
                  <a:gd name="connsiteY1" fmla="*/ 44261 h 333972"/>
                  <a:gd name="connsiteX2" fmla="*/ 0 w 4427144"/>
                  <a:gd name="connsiteY2" fmla="*/ 44261 h 333972"/>
                  <a:gd name="connsiteX0" fmla="*/ 4427144 w 4427144"/>
                  <a:gd name="connsiteY0" fmla="*/ 330214 h 330214"/>
                  <a:gd name="connsiteX1" fmla="*/ 2290527 w 4427144"/>
                  <a:gd name="connsiteY1" fmla="*/ 40503 h 330214"/>
                  <a:gd name="connsiteX2" fmla="*/ 0 w 4427144"/>
                  <a:gd name="connsiteY2" fmla="*/ 40503 h 330214"/>
                  <a:gd name="connsiteX0" fmla="*/ 4409037 w 4409037"/>
                  <a:gd name="connsiteY0" fmla="*/ 303053 h 303053"/>
                  <a:gd name="connsiteX1" fmla="*/ 2290527 w 4409037"/>
                  <a:gd name="connsiteY1" fmla="*/ 40503 h 303053"/>
                  <a:gd name="connsiteX2" fmla="*/ 0 w 4409037"/>
                  <a:gd name="connsiteY2" fmla="*/ 40503 h 303053"/>
                  <a:gd name="connsiteX0" fmla="*/ 2118510 w 2118510"/>
                  <a:gd name="connsiteY0" fmla="*/ 262550 h 262550"/>
                  <a:gd name="connsiteX1" fmla="*/ 0 w 2118510"/>
                  <a:gd name="connsiteY1" fmla="*/ 0 h 262550"/>
                  <a:gd name="connsiteX0" fmla="*/ 2308367 w 2308367"/>
                  <a:gd name="connsiteY0" fmla="*/ 262550 h 262550"/>
                  <a:gd name="connsiteX1" fmla="*/ 0 w 2308367"/>
                  <a:gd name="connsiteY1" fmla="*/ 0 h 262550"/>
                  <a:gd name="connsiteX0" fmla="*/ 2308367 w 2308367"/>
                  <a:gd name="connsiteY0" fmla="*/ 262550 h 262550"/>
                  <a:gd name="connsiteX1" fmla="*/ 0 w 2308367"/>
                  <a:gd name="connsiteY1" fmla="*/ 0 h 262550"/>
                  <a:gd name="connsiteX0" fmla="*/ 2338744 w 2338744"/>
                  <a:gd name="connsiteY0" fmla="*/ 292841 h 292841"/>
                  <a:gd name="connsiteX1" fmla="*/ 0 w 2338744"/>
                  <a:gd name="connsiteY1" fmla="*/ 0 h 29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744" h="292841">
                    <a:moveTo>
                      <a:pt x="2338744" y="292841"/>
                    </a:moveTo>
                    <a:cubicBezTo>
                      <a:pt x="1569288" y="205324"/>
                      <a:pt x="807428" y="72372"/>
                      <a:pt x="0" y="0"/>
                    </a:cubicBezTo>
                  </a:path>
                </a:pathLst>
              </a:custGeom>
              <a:noFill/>
              <a:ln w="41275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D92E71-5808-C993-6E2F-C3B311A7B2CD}"/>
                  </a:ext>
                </a:extLst>
              </p:cNvPr>
              <p:cNvSpPr/>
              <p:nvPr/>
            </p:nvSpPr>
            <p:spPr>
              <a:xfrm>
                <a:off x="5448684" y="1715956"/>
                <a:ext cx="4409037" cy="303053"/>
              </a:xfrm>
              <a:custGeom>
                <a:avLst/>
                <a:gdLst>
                  <a:gd name="connsiteX0" fmla="*/ 4427144 w 4427144"/>
                  <a:gd name="connsiteY0" fmla="*/ 289711 h 289711"/>
                  <a:gd name="connsiteX1" fmla="*/ 2453489 w 4427144"/>
                  <a:gd name="connsiteY1" fmla="*/ 9053 h 289711"/>
                  <a:gd name="connsiteX2" fmla="*/ 0 w 4427144"/>
                  <a:gd name="connsiteY2" fmla="*/ 0 h 289711"/>
                  <a:gd name="connsiteX0" fmla="*/ 4427144 w 4427144"/>
                  <a:gd name="connsiteY0" fmla="*/ 289711 h 289711"/>
                  <a:gd name="connsiteX1" fmla="*/ 2290527 w 4427144"/>
                  <a:gd name="connsiteY1" fmla="*/ 0 h 289711"/>
                  <a:gd name="connsiteX2" fmla="*/ 0 w 4427144"/>
                  <a:gd name="connsiteY2" fmla="*/ 0 h 289711"/>
                  <a:gd name="connsiteX0" fmla="*/ 4427144 w 4427144"/>
                  <a:gd name="connsiteY0" fmla="*/ 333972 h 333972"/>
                  <a:gd name="connsiteX1" fmla="*/ 2290527 w 4427144"/>
                  <a:gd name="connsiteY1" fmla="*/ 44261 h 333972"/>
                  <a:gd name="connsiteX2" fmla="*/ 0 w 4427144"/>
                  <a:gd name="connsiteY2" fmla="*/ 44261 h 333972"/>
                  <a:gd name="connsiteX0" fmla="*/ 4427144 w 4427144"/>
                  <a:gd name="connsiteY0" fmla="*/ 330214 h 330214"/>
                  <a:gd name="connsiteX1" fmla="*/ 2290527 w 4427144"/>
                  <a:gd name="connsiteY1" fmla="*/ 40503 h 330214"/>
                  <a:gd name="connsiteX2" fmla="*/ 0 w 4427144"/>
                  <a:gd name="connsiteY2" fmla="*/ 40503 h 330214"/>
                  <a:gd name="connsiteX0" fmla="*/ 4409037 w 4409037"/>
                  <a:gd name="connsiteY0" fmla="*/ 303053 h 303053"/>
                  <a:gd name="connsiteX1" fmla="*/ 2290527 w 4409037"/>
                  <a:gd name="connsiteY1" fmla="*/ 40503 h 303053"/>
                  <a:gd name="connsiteX2" fmla="*/ 0 w 4409037"/>
                  <a:gd name="connsiteY2" fmla="*/ 40503 h 30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9037" h="303053">
                    <a:moveTo>
                      <a:pt x="4409037" y="303053"/>
                    </a:moveTo>
                    <a:lnTo>
                      <a:pt x="2290527" y="40503"/>
                    </a:lnTo>
                    <a:cubicBezTo>
                      <a:pt x="1572286" y="-59085"/>
                      <a:pt x="663921" y="58610"/>
                      <a:pt x="0" y="40503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3EA341C-923A-9856-C359-CFC56D4578BD}"/>
                  </a:ext>
                </a:extLst>
              </p:cNvPr>
              <p:cNvSpPr/>
              <p:nvPr/>
            </p:nvSpPr>
            <p:spPr>
              <a:xfrm>
                <a:off x="5438121" y="1424735"/>
                <a:ext cx="4409037" cy="303053"/>
              </a:xfrm>
              <a:custGeom>
                <a:avLst/>
                <a:gdLst>
                  <a:gd name="connsiteX0" fmla="*/ 4427144 w 4427144"/>
                  <a:gd name="connsiteY0" fmla="*/ 289711 h 289711"/>
                  <a:gd name="connsiteX1" fmla="*/ 2453489 w 4427144"/>
                  <a:gd name="connsiteY1" fmla="*/ 9053 h 289711"/>
                  <a:gd name="connsiteX2" fmla="*/ 0 w 4427144"/>
                  <a:gd name="connsiteY2" fmla="*/ 0 h 289711"/>
                  <a:gd name="connsiteX0" fmla="*/ 4427144 w 4427144"/>
                  <a:gd name="connsiteY0" fmla="*/ 289711 h 289711"/>
                  <a:gd name="connsiteX1" fmla="*/ 2290527 w 4427144"/>
                  <a:gd name="connsiteY1" fmla="*/ 0 h 289711"/>
                  <a:gd name="connsiteX2" fmla="*/ 0 w 4427144"/>
                  <a:gd name="connsiteY2" fmla="*/ 0 h 289711"/>
                  <a:gd name="connsiteX0" fmla="*/ 4427144 w 4427144"/>
                  <a:gd name="connsiteY0" fmla="*/ 333972 h 333972"/>
                  <a:gd name="connsiteX1" fmla="*/ 2290527 w 4427144"/>
                  <a:gd name="connsiteY1" fmla="*/ 44261 h 333972"/>
                  <a:gd name="connsiteX2" fmla="*/ 0 w 4427144"/>
                  <a:gd name="connsiteY2" fmla="*/ 44261 h 333972"/>
                  <a:gd name="connsiteX0" fmla="*/ 4427144 w 4427144"/>
                  <a:gd name="connsiteY0" fmla="*/ 330214 h 330214"/>
                  <a:gd name="connsiteX1" fmla="*/ 2290527 w 4427144"/>
                  <a:gd name="connsiteY1" fmla="*/ 40503 h 330214"/>
                  <a:gd name="connsiteX2" fmla="*/ 0 w 4427144"/>
                  <a:gd name="connsiteY2" fmla="*/ 40503 h 330214"/>
                  <a:gd name="connsiteX0" fmla="*/ 4409037 w 4409037"/>
                  <a:gd name="connsiteY0" fmla="*/ 303053 h 303053"/>
                  <a:gd name="connsiteX1" fmla="*/ 2290527 w 4409037"/>
                  <a:gd name="connsiteY1" fmla="*/ 40503 h 303053"/>
                  <a:gd name="connsiteX2" fmla="*/ 0 w 4409037"/>
                  <a:gd name="connsiteY2" fmla="*/ 40503 h 30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09037" h="303053">
                    <a:moveTo>
                      <a:pt x="4409037" y="303053"/>
                    </a:moveTo>
                    <a:lnTo>
                      <a:pt x="2290527" y="40503"/>
                    </a:lnTo>
                    <a:cubicBezTo>
                      <a:pt x="1572286" y="-59085"/>
                      <a:pt x="663921" y="58610"/>
                      <a:pt x="0" y="40503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87E81A8-95C1-7E93-9513-1DB5FEB79579}"/>
                  </a:ext>
                </a:extLst>
              </p:cNvPr>
              <p:cNvSpPr/>
              <p:nvPr/>
            </p:nvSpPr>
            <p:spPr>
              <a:xfrm>
                <a:off x="6438295" y="688100"/>
                <a:ext cx="1252462" cy="387403"/>
              </a:xfrm>
              <a:custGeom>
                <a:avLst/>
                <a:gdLst>
                  <a:gd name="connsiteX0" fmla="*/ 0 w 1206500"/>
                  <a:gd name="connsiteY0" fmla="*/ 330200 h 330200"/>
                  <a:gd name="connsiteX1" fmla="*/ 190500 w 1206500"/>
                  <a:gd name="connsiteY1" fmla="*/ 0 h 330200"/>
                  <a:gd name="connsiteX2" fmla="*/ 1206500 w 1206500"/>
                  <a:gd name="connsiteY2" fmla="*/ 254000 h 330200"/>
                  <a:gd name="connsiteX0" fmla="*/ 0 w 1206500"/>
                  <a:gd name="connsiteY0" fmla="*/ 330200 h 330200"/>
                  <a:gd name="connsiteX1" fmla="*/ 190500 w 1206500"/>
                  <a:gd name="connsiteY1" fmla="*/ 0 h 330200"/>
                  <a:gd name="connsiteX2" fmla="*/ 1206500 w 1206500"/>
                  <a:gd name="connsiteY2" fmla="*/ 254000 h 330200"/>
                  <a:gd name="connsiteX0" fmla="*/ 0 w 1245205"/>
                  <a:gd name="connsiteY0" fmla="*/ 325362 h 325362"/>
                  <a:gd name="connsiteX1" fmla="*/ 229205 w 1245205"/>
                  <a:gd name="connsiteY1" fmla="*/ 0 h 325362"/>
                  <a:gd name="connsiteX2" fmla="*/ 1245205 w 1245205"/>
                  <a:gd name="connsiteY2" fmla="*/ 254000 h 325362"/>
                  <a:gd name="connsiteX0" fmla="*/ 0 w 1245205"/>
                  <a:gd name="connsiteY0" fmla="*/ 325362 h 325362"/>
                  <a:gd name="connsiteX1" fmla="*/ 229205 w 1245205"/>
                  <a:gd name="connsiteY1" fmla="*/ 0 h 325362"/>
                  <a:gd name="connsiteX2" fmla="*/ 1245205 w 1245205"/>
                  <a:gd name="connsiteY2" fmla="*/ 254000 h 325362"/>
                  <a:gd name="connsiteX0" fmla="*/ 0 w 1245205"/>
                  <a:gd name="connsiteY0" fmla="*/ 371324 h 371324"/>
                  <a:gd name="connsiteX1" fmla="*/ 231624 w 1245205"/>
                  <a:gd name="connsiteY1" fmla="*/ 0 h 371324"/>
                  <a:gd name="connsiteX2" fmla="*/ 1245205 w 1245205"/>
                  <a:gd name="connsiteY2" fmla="*/ 299962 h 371324"/>
                  <a:gd name="connsiteX0" fmla="*/ 0 w 1245205"/>
                  <a:gd name="connsiteY0" fmla="*/ 386613 h 386613"/>
                  <a:gd name="connsiteX1" fmla="*/ 231624 w 1245205"/>
                  <a:gd name="connsiteY1" fmla="*/ 15289 h 386613"/>
                  <a:gd name="connsiteX2" fmla="*/ 1245205 w 1245205"/>
                  <a:gd name="connsiteY2" fmla="*/ 315251 h 386613"/>
                  <a:gd name="connsiteX0" fmla="*/ 0 w 1252462"/>
                  <a:gd name="connsiteY0" fmla="*/ 385627 h 385627"/>
                  <a:gd name="connsiteX1" fmla="*/ 231624 w 1252462"/>
                  <a:gd name="connsiteY1" fmla="*/ 14303 h 385627"/>
                  <a:gd name="connsiteX2" fmla="*/ 1252462 w 1252462"/>
                  <a:gd name="connsiteY2" fmla="*/ 338456 h 385627"/>
                  <a:gd name="connsiteX0" fmla="*/ 0 w 1252462"/>
                  <a:gd name="connsiteY0" fmla="*/ 387403 h 387403"/>
                  <a:gd name="connsiteX1" fmla="*/ 231624 w 1252462"/>
                  <a:gd name="connsiteY1" fmla="*/ 16079 h 387403"/>
                  <a:gd name="connsiteX2" fmla="*/ 1252462 w 1252462"/>
                  <a:gd name="connsiteY2" fmla="*/ 340232 h 38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2462" h="387403">
                    <a:moveTo>
                      <a:pt x="0" y="387403"/>
                    </a:moveTo>
                    <a:cubicBezTo>
                      <a:pt x="3024" y="245888"/>
                      <a:pt x="61686" y="43899"/>
                      <a:pt x="231624" y="16079"/>
                    </a:cubicBezTo>
                    <a:cubicBezTo>
                      <a:pt x="424341" y="-67781"/>
                      <a:pt x="921860" y="196702"/>
                      <a:pt x="1252462" y="340232"/>
                    </a:cubicBezTo>
                  </a:path>
                </a:pathLst>
              </a:custGeom>
              <a:noFill/>
              <a:ln w="44450">
                <a:solidFill>
                  <a:srgbClr val="00000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ACD9260-6D77-C87B-FCB2-778E4B7AAE2C}"/>
                </a:ext>
              </a:extLst>
            </p:cNvPr>
            <p:cNvSpPr/>
            <p:nvPr/>
          </p:nvSpPr>
          <p:spPr>
            <a:xfrm>
              <a:off x="6133426" y="1759045"/>
              <a:ext cx="1017498" cy="35510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  <a:gd name="connsiteX0" fmla="*/ 2290527 w 2290527"/>
                <a:gd name="connsiteY0" fmla="*/ 40503 h 42434"/>
                <a:gd name="connsiteX1" fmla="*/ 0 w 2290527"/>
                <a:gd name="connsiteY1" fmla="*/ 40503 h 42434"/>
                <a:gd name="connsiteX0" fmla="*/ 855213 w 855213"/>
                <a:gd name="connsiteY0" fmla="*/ 38891 h 48284"/>
                <a:gd name="connsiteX1" fmla="*/ 0 w 855213"/>
                <a:gd name="connsiteY1" fmla="*/ 46463 h 48284"/>
                <a:gd name="connsiteX0" fmla="*/ 855213 w 855213"/>
                <a:gd name="connsiteY0" fmla="*/ 6638 h 18283"/>
                <a:gd name="connsiteX1" fmla="*/ 0 w 855213"/>
                <a:gd name="connsiteY1" fmla="*/ 14210 h 18283"/>
                <a:gd name="connsiteX0" fmla="*/ 908372 w 908372"/>
                <a:gd name="connsiteY0" fmla="*/ 6638 h 18283"/>
                <a:gd name="connsiteX1" fmla="*/ 0 w 908372"/>
                <a:gd name="connsiteY1" fmla="*/ 14210 h 18283"/>
                <a:gd name="connsiteX0" fmla="*/ 908372 w 908372"/>
                <a:gd name="connsiteY0" fmla="*/ 9758 h 17330"/>
                <a:gd name="connsiteX1" fmla="*/ 0 w 908372"/>
                <a:gd name="connsiteY1" fmla="*/ 17330 h 17330"/>
                <a:gd name="connsiteX0" fmla="*/ 908372 w 908372"/>
                <a:gd name="connsiteY0" fmla="*/ 6430 h 14002"/>
                <a:gd name="connsiteX1" fmla="*/ 0 w 908372"/>
                <a:gd name="connsiteY1" fmla="*/ 14002 h 14002"/>
                <a:gd name="connsiteX0" fmla="*/ 870401 w 870401"/>
                <a:gd name="connsiteY0" fmla="*/ 3737 h 34027"/>
                <a:gd name="connsiteX1" fmla="*/ 0 w 870401"/>
                <a:gd name="connsiteY1" fmla="*/ 34027 h 34027"/>
                <a:gd name="connsiteX0" fmla="*/ 870401 w 870401"/>
                <a:gd name="connsiteY0" fmla="*/ 3737 h 34027"/>
                <a:gd name="connsiteX1" fmla="*/ 0 w 870401"/>
                <a:gd name="connsiteY1" fmla="*/ 34027 h 34027"/>
                <a:gd name="connsiteX0" fmla="*/ 870401 w 870401"/>
                <a:gd name="connsiteY0" fmla="*/ 0 h 30290"/>
                <a:gd name="connsiteX1" fmla="*/ 0 w 870401"/>
                <a:gd name="connsiteY1" fmla="*/ 30290 h 30290"/>
                <a:gd name="connsiteX0" fmla="*/ 870401 w 870401"/>
                <a:gd name="connsiteY0" fmla="*/ 0 h 30290"/>
                <a:gd name="connsiteX1" fmla="*/ 0 w 870401"/>
                <a:gd name="connsiteY1" fmla="*/ 30290 h 3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401" h="30290">
                  <a:moveTo>
                    <a:pt x="870401" y="0"/>
                  </a:moveTo>
                  <a:cubicBezTo>
                    <a:pt x="578440" y="21032"/>
                    <a:pt x="290134" y="20193"/>
                    <a:pt x="0" y="30290"/>
                  </a:cubicBezTo>
                </a:path>
              </a:pathLst>
            </a:custGeom>
            <a:noFill/>
            <a:ln w="412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9CF0541-5BD8-AFD6-2AF0-9A8F5B881B79}"/>
                </a:ext>
              </a:extLst>
            </p:cNvPr>
            <p:cNvSpPr/>
            <p:nvPr/>
          </p:nvSpPr>
          <p:spPr>
            <a:xfrm>
              <a:off x="7555326" y="1716642"/>
              <a:ext cx="413819" cy="8374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  <a:gd name="connsiteX0" fmla="*/ 2290527 w 2290527"/>
                <a:gd name="connsiteY0" fmla="*/ 40503 h 42434"/>
                <a:gd name="connsiteX1" fmla="*/ 0 w 2290527"/>
                <a:gd name="connsiteY1" fmla="*/ 40503 h 42434"/>
                <a:gd name="connsiteX0" fmla="*/ 1576667 w 1576667"/>
                <a:gd name="connsiteY0" fmla="*/ 34748 h 66594"/>
                <a:gd name="connsiteX1" fmla="*/ 0 w 1576667"/>
                <a:gd name="connsiteY1" fmla="*/ 65039 h 66594"/>
                <a:gd name="connsiteX0" fmla="*/ 437530 w 437530"/>
                <a:gd name="connsiteY0" fmla="*/ 44168 h 44168"/>
                <a:gd name="connsiteX1" fmla="*/ 0 w 437530"/>
                <a:gd name="connsiteY1" fmla="*/ 29022 h 44168"/>
                <a:gd name="connsiteX0" fmla="*/ 437530 w 437530"/>
                <a:gd name="connsiteY0" fmla="*/ 54068 h 54068"/>
                <a:gd name="connsiteX1" fmla="*/ 0 w 437530"/>
                <a:gd name="connsiteY1" fmla="*/ 38922 h 54068"/>
                <a:gd name="connsiteX0" fmla="*/ 437530 w 437530"/>
                <a:gd name="connsiteY0" fmla="*/ 23671 h 23671"/>
                <a:gd name="connsiteX1" fmla="*/ 0 w 437530"/>
                <a:gd name="connsiteY1" fmla="*/ 8525 h 23671"/>
                <a:gd name="connsiteX0" fmla="*/ 353994 w 353994"/>
                <a:gd name="connsiteY0" fmla="*/ 13549 h 13549"/>
                <a:gd name="connsiteX1" fmla="*/ 0 w 353994"/>
                <a:gd name="connsiteY1" fmla="*/ 13549 h 13549"/>
                <a:gd name="connsiteX0" fmla="*/ 353994 w 353994"/>
                <a:gd name="connsiteY0" fmla="*/ 6625 h 6940"/>
                <a:gd name="connsiteX1" fmla="*/ 0 w 353994"/>
                <a:gd name="connsiteY1" fmla="*/ 6625 h 6940"/>
                <a:gd name="connsiteX0" fmla="*/ 10000 w 10000"/>
                <a:gd name="connsiteY0" fmla="*/ 21120 h 21121"/>
                <a:gd name="connsiteX1" fmla="*/ 0 w 10000"/>
                <a:gd name="connsiteY1" fmla="*/ 21120 h 21121"/>
                <a:gd name="connsiteX0" fmla="*/ 10000 w 10000"/>
                <a:gd name="connsiteY0" fmla="*/ 15183 h 15183"/>
                <a:gd name="connsiteX1" fmla="*/ 0 w 10000"/>
                <a:gd name="connsiteY1" fmla="*/ 15183 h 15183"/>
                <a:gd name="connsiteX0" fmla="*/ 10000 w 10000"/>
                <a:gd name="connsiteY0" fmla="*/ 10292 h 10292"/>
                <a:gd name="connsiteX1" fmla="*/ 0 w 10000"/>
                <a:gd name="connsiteY1" fmla="*/ 10292 h 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292">
                  <a:moveTo>
                    <a:pt x="10000" y="10292"/>
                  </a:moveTo>
                  <a:cubicBezTo>
                    <a:pt x="6367" y="-48"/>
                    <a:pt x="3341" y="-6447"/>
                    <a:pt x="0" y="10292"/>
                  </a:cubicBezTo>
                </a:path>
              </a:pathLst>
            </a:custGeom>
            <a:noFill/>
            <a:ln w="412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WEST END OPTION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4125593" cy="3766910"/>
          </a:xfrm>
        </p:spPr>
        <p:txBody>
          <a:bodyPr/>
          <a:lstStyle/>
          <a:p>
            <a:r>
              <a:rPr lang="en-US" dirty="0"/>
              <a:t>Turn frontage road north of US-275 / L Street into a one-way street</a:t>
            </a:r>
          </a:p>
          <a:p>
            <a:r>
              <a:rPr lang="en-US" dirty="0"/>
              <a:t>No turn restrictions on US-275 / L Street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89494E-ADD4-2476-8C2B-7C61FE08CC62}"/>
              </a:ext>
            </a:extLst>
          </p:cNvPr>
          <p:cNvSpPr txBox="1"/>
          <p:nvPr/>
        </p:nvSpPr>
        <p:spPr>
          <a:xfrm rot="16404878">
            <a:off x="7094709" y="1913670"/>
            <a:ext cx="875824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39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0D19F7-EC57-C37E-72CC-31666DF98046}"/>
              </a:ext>
            </a:extLst>
          </p:cNvPr>
          <p:cNvSpPr txBox="1"/>
          <p:nvPr/>
        </p:nvSpPr>
        <p:spPr>
          <a:xfrm rot="16404878">
            <a:off x="10833460" y="2011954"/>
            <a:ext cx="875824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38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C00F60-C946-580E-AF66-2BBDBE6A429F}"/>
              </a:ext>
            </a:extLst>
          </p:cNvPr>
          <p:cNvSpPr txBox="1"/>
          <p:nvPr/>
        </p:nvSpPr>
        <p:spPr>
          <a:xfrm>
            <a:off x="5775823" y="2945816"/>
            <a:ext cx="577890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L St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5989A1-5924-4FB9-5ABA-BC2DF6394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8944" y="5164689"/>
            <a:ext cx="1690685" cy="3381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347E0F3-05BD-E5AB-ACB2-70617F72BD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22510" y="3332945"/>
            <a:ext cx="280988" cy="271463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A98027CB-3804-1B8A-AD6E-91623B6E629E}"/>
              </a:ext>
            </a:extLst>
          </p:cNvPr>
          <p:cNvSpPr txBox="1"/>
          <p:nvPr/>
        </p:nvSpPr>
        <p:spPr>
          <a:xfrm rot="1389520">
            <a:off x="8466617" y="2048922"/>
            <a:ext cx="1416900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North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68D727E-A958-2661-A288-66D295EDF25A}"/>
              </a:ext>
            </a:extLst>
          </p:cNvPr>
          <p:cNvSpPr txBox="1"/>
          <p:nvPr/>
        </p:nvSpPr>
        <p:spPr>
          <a:xfrm rot="494456">
            <a:off x="8866498" y="4469186"/>
            <a:ext cx="1472186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South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81120FE4-2692-D9FA-A0E0-E257D1146A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11159" y="5504380"/>
            <a:ext cx="1916875" cy="12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9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WEST END OPTION #1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281000B-60FF-9B02-F1C2-D4E9B4838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276" y="1779665"/>
            <a:ext cx="5892624" cy="34683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C0AC00A-9E42-8CBD-43F6-2087BA23CF1E}"/>
              </a:ext>
            </a:extLst>
          </p:cNvPr>
          <p:cNvSpPr/>
          <p:nvPr/>
        </p:nvSpPr>
        <p:spPr>
          <a:xfrm>
            <a:off x="5823642" y="2212709"/>
            <a:ext cx="3152702" cy="3039569"/>
          </a:xfrm>
          <a:custGeom>
            <a:avLst/>
            <a:gdLst>
              <a:gd name="connsiteX0" fmla="*/ 0 w 2457450"/>
              <a:gd name="connsiteY0" fmla="*/ 733425 h 2543175"/>
              <a:gd name="connsiteX1" fmla="*/ 38100 w 2457450"/>
              <a:gd name="connsiteY1" fmla="*/ 1628775 h 2543175"/>
              <a:gd name="connsiteX2" fmla="*/ 1962150 w 2457450"/>
              <a:gd name="connsiteY2" fmla="*/ 2495550 h 2543175"/>
              <a:gd name="connsiteX3" fmla="*/ 2457450 w 2457450"/>
              <a:gd name="connsiteY3" fmla="*/ 2543175 h 2543175"/>
              <a:gd name="connsiteX4" fmla="*/ 2371725 w 2457450"/>
              <a:gd name="connsiteY4" fmla="*/ 0 h 2543175"/>
              <a:gd name="connsiteX5" fmla="*/ 0 w 2457450"/>
              <a:gd name="connsiteY5" fmla="*/ 733425 h 2543175"/>
              <a:gd name="connsiteX0" fmla="*/ 0 w 2457450"/>
              <a:gd name="connsiteY0" fmla="*/ 733425 h 2543175"/>
              <a:gd name="connsiteX1" fmla="*/ 38100 w 2457450"/>
              <a:gd name="connsiteY1" fmla="*/ 1628775 h 2543175"/>
              <a:gd name="connsiteX2" fmla="*/ 1991294 w 2457450"/>
              <a:gd name="connsiteY2" fmla="*/ 2502836 h 2543175"/>
              <a:gd name="connsiteX3" fmla="*/ 2457450 w 2457450"/>
              <a:gd name="connsiteY3" fmla="*/ 2543175 h 2543175"/>
              <a:gd name="connsiteX4" fmla="*/ 2371725 w 2457450"/>
              <a:gd name="connsiteY4" fmla="*/ 0 h 2543175"/>
              <a:gd name="connsiteX5" fmla="*/ 0 w 2457450"/>
              <a:gd name="connsiteY5" fmla="*/ 733425 h 2543175"/>
              <a:gd name="connsiteX0" fmla="*/ 0 w 2555811"/>
              <a:gd name="connsiteY0" fmla="*/ 733425 h 2510388"/>
              <a:gd name="connsiteX1" fmla="*/ 38100 w 2555811"/>
              <a:gd name="connsiteY1" fmla="*/ 1628775 h 2510388"/>
              <a:gd name="connsiteX2" fmla="*/ 1991294 w 2555811"/>
              <a:gd name="connsiteY2" fmla="*/ 2502836 h 2510388"/>
              <a:gd name="connsiteX3" fmla="*/ 2555811 w 2555811"/>
              <a:gd name="connsiteY3" fmla="*/ 2510388 h 2510388"/>
              <a:gd name="connsiteX4" fmla="*/ 2371725 w 2555811"/>
              <a:gd name="connsiteY4" fmla="*/ 0 h 2510388"/>
              <a:gd name="connsiteX5" fmla="*/ 0 w 2555811"/>
              <a:gd name="connsiteY5" fmla="*/ 733425 h 2510388"/>
              <a:gd name="connsiteX0" fmla="*/ 0 w 2555811"/>
              <a:gd name="connsiteY0" fmla="*/ 860931 h 2637894"/>
              <a:gd name="connsiteX1" fmla="*/ 38100 w 2555811"/>
              <a:gd name="connsiteY1" fmla="*/ 1756281 h 2637894"/>
              <a:gd name="connsiteX2" fmla="*/ 1991294 w 2555811"/>
              <a:gd name="connsiteY2" fmla="*/ 2630342 h 2637894"/>
              <a:gd name="connsiteX3" fmla="*/ 2555811 w 2555811"/>
              <a:gd name="connsiteY3" fmla="*/ 2637894 h 2637894"/>
              <a:gd name="connsiteX4" fmla="*/ 2542947 w 2555811"/>
              <a:gd name="connsiteY4" fmla="*/ 0 h 2637894"/>
              <a:gd name="connsiteX5" fmla="*/ 0 w 2555811"/>
              <a:gd name="connsiteY5" fmla="*/ 860931 h 2637894"/>
              <a:gd name="connsiteX0" fmla="*/ 0 w 2555811"/>
              <a:gd name="connsiteY0" fmla="*/ 860931 h 2771019"/>
              <a:gd name="connsiteX1" fmla="*/ 38100 w 2555811"/>
              <a:gd name="connsiteY1" fmla="*/ 1756281 h 2771019"/>
              <a:gd name="connsiteX2" fmla="*/ 2162116 w 2555811"/>
              <a:gd name="connsiteY2" fmla="*/ 2771019 h 2771019"/>
              <a:gd name="connsiteX3" fmla="*/ 2555811 w 2555811"/>
              <a:gd name="connsiteY3" fmla="*/ 2637894 h 2771019"/>
              <a:gd name="connsiteX4" fmla="*/ 2542947 w 2555811"/>
              <a:gd name="connsiteY4" fmla="*/ 0 h 2771019"/>
              <a:gd name="connsiteX5" fmla="*/ 0 w 2555811"/>
              <a:gd name="connsiteY5" fmla="*/ 860931 h 2771019"/>
              <a:gd name="connsiteX0" fmla="*/ 0 w 3118519"/>
              <a:gd name="connsiteY0" fmla="*/ 860931 h 2771019"/>
              <a:gd name="connsiteX1" fmla="*/ 38100 w 3118519"/>
              <a:gd name="connsiteY1" fmla="*/ 1756281 h 2771019"/>
              <a:gd name="connsiteX2" fmla="*/ 2162116 w 3118519"/>
              <a:gd name="connsiteY2" fmla="*/ 2771019 h 2771019"/>
              <a:gd name="connsiteX3" fmla="*/ 3118519 w 3118519"/>
              <a:gd name="connsiteY3" fmla="*/ 2738378 h 2771019"/>
              <a:gd name="connsiteX4" fmla="*/ 2542947 w 3118519"/>
              <a:gd name="connsiteY4" fmla="*/ 0 h 2771019"/>
              <a:gd name="connsiteX5" fmla="*/ 0 w 3118519"/>
              <a:gd name="connsiteY5" fmla="*/ 860931 h 2771019"/>
              <a:gd name="connsiteX0" fmla="*/ 0 w 3118519"/>
              <a:gd name="connsiteY0" fmla="*/ 991560 h 2901648"/>
              <a:gd name="connsiteX1" fmla="*/ 38100 w 3118519"/>
              <a:gd name="connsiteY1" fmla="*/ 1886910 h 2901648"/>
              <a:gd name="connsiteX2" fmla="*/ 2162116 w 3118519"/>
              <a:gd name="connsiteY2" fmla="*/ 2901648 h 2901648"/>
              <a:gd name="connsiteX3" fmla="*/ 3118519 w 3118519"/>
              <a:gd name="connsiteY3" fmla="*/ 2869007 h 2901648"/>
              <a:gd name="connsiteX4" fmla="*/ 3105655 w 3118519"/>
              <a:gd name="connsiteY4" fmla="*/ 0 h 2901648"/>
              <a:gd name="connsiteX5" fmla="*/ 0 w 3118519"/>
              <a:gd name="connsiteY5" fmla="*/ 991560 h 2901648"/>
              <a:gd name="connsiteX0" fmla="*/ 0 w 3118519"/>
              <a:gd name="connsiteY0" fmla="*/ 991560 h 2885745"/>
              <a:gd name="connsiteX1" fmla="*/ 38100 w 3118519"/>
              <a:gd name="connsiteY1" fmla="*/ 1886910 h 2885745"/>
              <a:gd name="connsiteX2" fmla="*/ 2042847 w 3118519"/>
              <a:gd name="connsiteY2" fmla="*/ 2885745 h 2885745"/>
              <a:gd name="connsiteX3" fmla="*/ 3118519 w 3118519"/>
              <a:gd name="connsiteY3" fmla="*/ 2869007 h 2885745"/>
              <a:gd name="connsiteX4" fmla="*/ 3105655 w 3118519"/>
              <a:gd name="connsiteY4" fmla="*/ 0 h 2885745"/>
              <a:gd name="connsiteX5" fmla="*/ 0 w 3118519"/>
              <a:gd name="connsiteY5" fmla="*/ 991560 h 2885745"/>
              <a:gd name="connsiteX0" fmla="*/ 0 w 3118519"/>
              <a:gd name="connsiteY0" fmla="*/ 991560 h 2885745"/>
              <a:gd name="connsiteX1" fmla="*/ 22197 w 3118519"/>
              <a:gd name="connsiteY1" fmla="*/ 1890886 h 2885745"/>
              <a:gd name="connsiteX2" fmla="*/ 2042847 w 3118519"/>
              <a:gd name="connsiteY2" fmla="*/ 2885745 h 2885745"/>
              <a:gd name="connsiteX3" fmla="*/ 3118519 w 3118519"/>
              <a:gd name="connsiteY3" fmla="*/ 2869007 h 2885745"/>
              <a:gd name="connsiteX4" fmla="*/ 3105655 w 3118519"/>
              <a:gd name="connsiteY4" fmla="*/ 0 h 2885745"/>
              <a:gd name="connsiteX5" fmla="*/ 0 w 3118519"/>
              <a:gd name="connsiteY5" fmla="*/ 991560 h 2885745"/>
              <a:gd name="connsiteX0" fmla="*/ 0 w 3122746"/>
              <a:gd name="connsiteY0" fmla="*/ 1119747 h 3013932"/>
              <a:gd name="connsiteX1" fmla="*/ 22197 w 3122746"/>
              <a:gd name="connsiteY1" fmla="*/ 2019073 h 3013932"/>
              <a:gd name="connsiteX2" fmla="*/ 2042847 w 3122746"/>
              <a:gd name="connsiteY2" fmla="*/ 3013932 h 3013932"/>
              <a:gd name="connsiteX3" fmla="*/ 3118519 w 3122746"/>
              <a:gd name="connsiteY3" fmla="*/ 2997194 h 3013932"/>
              <a:gd name="connsiteX4" fmla="*/ 3122746 w 3122746"/>
              <a:gd name="connsiteY4" fmla="*/ 0 h 3013932"/>
              <a:gd name="connsiteX5" fmla="*/ 0 w 3122746"/>
              <a:gd name="connsiteY5" fmla="*/ 1119747 h 3013932"/>
              <a:gd name="connsiteX0" fmla="*/ 0 w 3156929"/>
              <a:gd name="connsiteY0" fmla="*/ 1034289 h 3013932"/>
              <a:gd name="connsiteX1" fmla="*/ 56380 w 3156929"/>
              <a:gd name="connsiteY1" fmla="*/ 2019073 h 3013932"/>
              <a:gd name="connsiteX2" fmla="*/ 2077030 w 3156929"/>
              <a:gd name="connsiteY2" fmla="*/ 3013932 h 3013932"/>
              <a:gd name="connsiteX3" fmla="*/ 3152702 w 3156929"/>
              <a:gd name="connsiteY3" fmla="*/ 2997194 h 3013932"/>
              <a:gd name="connsiteX4" fmla="*/ 3156929 w 3156929"/>
              <a:gd name="connsiteY4" fmla="*/ 0 h 3013932"/>
              <a:gd name="connsiteX5" fmla="*/ 0 w 3156929"/>
              <a:gd name="connsiteY5" fmla="*/ 1034289 h 3013932"/>
              <a:gd name="connsiteX0" fmla="*/ 0 w 3152702"/>
              <a:gd name="connsiteY0" fmla="*/ 1059926 h 3039569"/>
              <a:gd name="connsiteX1" fmla="*/ 56380 w 3152702"/>
              <a:gd name="connsiteY1" fmla="*/ 2044710 h 3039569"/>
              <a:gd name="connsiteX2" fmla="*/ 2077030 w 3152702"/>
              <a:gd name="connsiteY2" fmla="*/ 3039569 h 3039569"/>
              <a:gd name="connsiteX3" fmla="*/ 3152702 w 3152702"/>
              <a:gd name="connsiteY3" fmla="*/ 3022831 h 3039569"/>
              <a:gd name="connsiteX4" fmla="*/ 3148383 w 3152702"/>
              <a:gd name="connsiteY4" fmla="*/ 0 h 3039569"/>
              <a:gd name="connsiteX5" fmla="*/ 0 w 3152702"/>
              <a:gd name="connsiteY5" fmla="*/ 1059926 h 30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702" h="3039569">
                <a:moveTo>
                  <a:pt x="0" y="1059926"/>
                </a:moveTo>
                <a:lnTo>
                  <a:pt x="56380" y="2044710"/>
                </a:lnTo>
                <a:lnTo>
                  <a:pt x="2077030" y="3039569"/>
                </a:lnTo>
                <a:lnTo>
                  <a:pt x="3152702" y="3022831"/>
                </a:lnTo>
                <a:cubicBezTo>
                  <a:pt x="3151262" y="2015221"/>
                  <a:pt x="3149823" y="1007610"/>
                  <a:pt x="3148383" y="0"/>
                </a:cubicBezTo>
                <a:lnTo>
                  <a:pt x="0" y="1059926"/>
                </a:lnTo>
                <a:close/>
              </a:path>
            </a:pathLst>
          </a:custGeom>
          <a:solidFill>
            <a:srgbClr val="ED7D31">
              <a:lumMod val="75000"/>
              <a:alpha val="5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PROPOSED RETAINING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WALL LOCATION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FE6B5BE-0819-5852-A591-014450E8CE4B}"/>
              </a:ext>
            </a:extLst>
          </p:cNvPr>
          <p:cNvSpPr/>
          <p:nvPr/>
        </p:nvSpPr>
        <p:spPr>
          <a:xfrm>
            <a:off x="5658070" y="4253803"/>
            <a:ext cx="2238542" cy="994976"/>
          </a:xfrm>
          <a:custGeom>
            <a:avLst/>
            <a:gdLst>
              <a:gd name="connsiteX0" fmla="*/ 398297 w 1663311"/>
              <a:gd name="connsiteY0" fmla="*/ 0 h 889156"/>
              <a:gd name="connsiteX1" fmla="*/ 0 w 1663311"/>
              <a:gd name="connsiteY1" fmla="*/ 22440 h 889156"/>
              <a:gd name="connsiteX2" fmla="*/ 518908 w 1663311"/>
              <a:gd name="connsiteY2" fmla="*/ 423541 h 889156"/>
              <a:gd name="connsiteX3" fmla="*/ 824643 w 1663311"/>
              <a:gd name="connsiteY3" fmla="*/ 889156 h 889156"/>
              <a:gd name="connsiteX4" fmla="*/ 1663311 w 1663311"/>
              <a:gd name="connsiteY4" fmla="*/ 880741 h 889156"/>
              <a:gd name="connsiteX5" fmla="*/ 1273428 w 1663311"/>
              <a:gd name="connsiteY5" fmla="*/ 431956 h 889156"/>
              <a:gd name="connsiteX6" fmla="*/ 398297 w 1663311"/>
              <a:gd name="connsiteY6" fmla="*/ 0 h 889156"/>
              <a:gd name="connsiteX0" fmla="*/ 1025082 w 2290096"/>
              <a:gd name="connsiteY0" fmla="*/ 80668 h 969824"/>
              <a:gd name="connsiteX1" fmla="*/ 0 w 2290096"/>
              <a:gd name="connsiteY1" fmla="*/ 0 h 969824"/>
              <a:gd name="connsiteX2" fmla="*/ 1145693 w 2290096"/>
              <a:gd name="connsiteY2" fmla="*/ 504209 h 969824"/>
              <a:gd name="connsiteX3" fmla="*/ 1451428 w 2290096"/>
              <a:gd name="connsiteY3" fmla="*/ 969824 h 969824"/>
              <a:gd name="connsiteX4" fmla="*/ 2290096 w 2290096"/>
              <a:gd name="connsiteY4" fmla="*/ 961409 h 969824"/>
              <a:gd name="connsiteX5" fmla="*/ 1900213 w 2290096"/>
              <a:gd name="connsiteY5" fmla="*/ 512624 h 969824"/>
              <a:gd name="connsiteX6" fmla="*/ 1025082 w 2290096"/>
              <a:gd name="connsiteY6" fmla="*/ 80668 h 969824"/>
              <a:gd name="connsiteX0" fmla="*/ 1025082 w 2290096"/>
              <a:gd name="connsiteY0" fmla="*/ 80668 h 969824"/>
              <a:gd name="connsiteX1" fmla="*/ 0 w 2290096"/>
              <a:gd name="connsiteY1" fmla="*/ 0 h 969824"/>
              <a:gd name="connsiteX2" fmla="*/ 1029019 w 2290096"/>
              <a:gd name="connsiteY2" fmla="*/ 501496 h 969824"/>
              <a:gd name="connsiteX3" fmla="*/ 1451428 w 2290096"/>
              <a:gd name="connsiteY3" fmla="*/ 969824 h 969824"/>
              <a:gd name="connsiteX4" fmla="*/ 2290096 w 2290096"/>
              <a:gd name="connsiteY4" fmla="*/ 961409 h 969824"/>
              <a:gd name="connsiteX5" fmla="*/ 1900213 w 2290096"/>
              <a:gd name="connsiteY5" fmla="*/ 512624 h 969824"/>
              <a:gd name="connsiteX6" fmla="*/ 1025082 w 2290096"/>
              <a:gd name="connsiteY6" fmla="*/ 80668 h 969824"/>
              <a:gd name="connsiteX0" fmla="*/ 205650 w 2290096"/>
              <a:gd name="connsiteY0" fmla="*/ 0 h 989550"/>
              <a:gd name="connsiteX1" fmla="*/ 0 w 2290096"/>
              <a:gd name="connsiteY1" fmla="*/ 19726 h 989550"/>
              <a:gd name="connsiteX2" fmla="*/ 1029019 w 2290096"/>
              <a:gd name="connsiteY2" fmla="*/ 521222 h 989550"/>
              <a:gd name="connsiteX3" fmla="*/ 1451428 w 2290096"/>
              <a:gd name="connsiteY3" fmla="*/ 989550 h 989550"/>
              <a:gd name="connsiteX4" fmla="*/ 2290096 w 2290096"/>
              <a:gd name="connsiteY4" fmla="*/ 981135 h 989550"/>
              <a:gd name="connsiteX5" fmla="*/ 1900213 w 2290096"/>
              <a:gd name="connsiteY5" fmla="*/ 532350 h 989550"/>
              <a:gd name="connsiteX6" fmla="*/ 205650 w 2290096"/>
              <a:gd name="connsiteY6" fmla="*/ 0 h 989550"/>
              <a:gd name="connsiteX0" fmla="*/ 205650 w 2290096"/>
              <a:gd name="connsiteY0" fmla="*/ 0 h 989550"/>
              <a:gd name="connsiteX1" fmla="*/ 0 w 2290096"/>
              <a:gd name="connsiteY1" fmla="*/ 19726 h 989550"/>
              <a:gd name="connsiteX2" fmla="*/ 1029019 w 2290096"/>
              <a:gd name="connsiteY2" fmla="*/ 521222 h 989550"/>
              <a:gd name="connsiteX3" fmla="*/ 1451428 w 2290096"/>
              <a:gd name="connsiteY3" fmla="*/ 989550 h 989550"/>
              <a:gd name="connsiteX4" fmla="*/ 2290096 w 2290096"/>
              <a:gd name="connsiteY4" fmla="*/ 981135 h 989550"/>
              <a:gd name="connsiteX5" fmla="*/ 673777 w 2290096"/>
              <a:gd name="connsiteY5" fmla="*/ 611037 h 989550"/>
              <a:gd name="connsiteX6" fmla="*/ 205650 w 2290096"/>
              <a:gd name="connsiteY6" fmla="*/ 0 h 989550"/>
              <a:gd name="connsiteX0" fmla="*/ 205650 w 2290096"/>
              <a:gd name="connsiteY0" fmla="*/ 0 h 989550"/>
              <a:gd name="connsiteX1" fmla="*/ 0 w 2290096"/>
              <a:gd name="connsiteY1" fmla="*/ 19726 h 989550"/>
              <a:gd name="connsiteX2" fmla="*/ 1029019 w 2290096"/>
              <a:gd name="connsiteY2" fmla="*/ 521222 h 989550"/>
              <a:gd name="connsiteX3" fmla="*/ 1451428 w 2290096"/>
              <a:gd name="connsiteY3" fmla="*/ 989550 h 989550"/>
              <a:gd name="connsiteX4" fmla="*/ 2290096 w 2290096"/>
              <a:gd name="connsiteY4" fmla="*/ 981135 h 989550"/>
              <a:gd name="connsiteX5" fmla="*/ 1064499 w 2290096"/>
              <a:gd name="connsiteY5" fmla="*/ 421103 h 989550"/>
              <a:gd name="connsiteX6" fmla="*/ 205650 w 2290096"/>
              <a:gd name="connsiteY6" fmla="*/ 0 h 989550"/>
              <a:gd name="connsiteX0" fmla="*/ 205650 w 1782699"/>
              <a:gd name="connsiteY0" fmla="*/ 0 h 989550"/>
              <a:gd name="connsiteX1" fmla="*/ 0 w 1782699"/>
              <a:gd name="connsiteY1" fmla="*/ 19726 h 989550"/>
              <a:gd name="connsiteX2" fmla="*/ 1029019 w 1782699"/>
              <a:gd name="connsiteY2" fmla="*/ 521222 h 989550"/>
              <a:gd name="connsiteX3" fmla="*/ 1451428 w 1782699"/>
              <a:gd name="connsiteY3" fmla="*/ 989550 h 989550"/>
              <a:gd name="connsiteX4" fmla="*/ 1782699 w 1782699"/>
              <a:gd name="connsiteY4" fmla="*/ 907875 h 989550"/>
              <a:gd name="connsiteX5" fmla="*/ 1064499 w 1782699"/>
              <a:gd name="connsiteY5" fmla="*/ 421103 h 989550"/>
              <a:gd name="connsiteX6" fmla="*/ 205650 w 1782699"/>
              <a:gd name="connsiteY6" fmla="*/ 0 h 989550"/>
              <a:gd name="connsiteX0" fmla="*/ 205650 w 2235829"/>
              <a:gd name="connsiteY0" fmla="*/ 0 h 989550"/>
              <a:gd name="connsiteX1" fmla="*/ 0 w 2235829"/>
              <a:gd name="connsiteY1" fmla="*/ 19726 h 989550"/>
              <a:gd name="connsiteX2" fmla="*/ 1029019 w 2235829"/>
              <a:gd name="connsiteY2" fmla="*/ 521222 h 989550"/>
              <a:gd name="connsiteX3" fmla="*/ 1451428 w 2235829"/>
              <a:gd name="connsiteY3" fmla="*/ 989550 h 989550"/>
              <a:gd name="connsiteX4" fmla="*/ 2235829 w 2235829"/>
              <a:gd name="connsiteY4" fmla="*/ 989276 h 989550"/>
              <a:gd name="connsiteX5" fmla="*/ 1064499 w 2235829"/>
              <a:gd name="connsiteY5" fmla="*/ 421103 h 989550"/>
              <a:gd name="connsiteX6" fmla="*/ 205650 w 2235829"/>
              <a:gd name="connsiteY6" fmla="*/ 0 h 989550"/>
              <a:gd name="connsiteX0" fmla="*/ 205650 w 2235829"/>
              <a:gd name="connsiteY0" fmla="*/ 0 h 989276"/>
              <a:gd name="connsiteX1" fmla="*/ 0 w 2235829"/>
              <a:gd name="connsiteY1" fmla="*/ 19726 h 989276"/>
              <a:gd name="connsiteX2" fmla="*/ 1029019 w 2235829"/>
              <a:gd name="connsiteY2" fmla="*/ 521222 h 989276"/>
              <a:gd name="connsiteX3" fmla="*/ 1657643 w 2235829"/>
              <a:gd name="connsiteY3" fmla="*/ 984123 h 989276"/>
              <a:gd name="connsiteX4" fmla="*/ 2235829 w 2235829"/>
              <a:gd name="connsiteY4" fmla="*/ 989276 h 989276"/>
              <a:gd name="connsiteX5" fmla="*/ 1064499 w 2235829"/>
              <a:gd name="connsiteY5" fmla="*/ 421103 h 989276"/>
              <a:gd name="connsiteX6" fmla="*/ 205650 w 2235829"/>
              <a:gd name="connsiteY6" fmla="*/ 0 h 989276"/>
              <a:gd name="connsiteX0" fmla="*/ 205650 w 2235829"/>
              <a:gd name="connsiteY0" fmla="*/ 0 h 989276"/>
              <a:gd name="connsiteX1" fmla="*/ 0 w 2235829"/>
              <a:gd name="connsiteY1" fmla="*/ 19726 h 989276"/>
              <a:gd name="connsiteX2" fmla="*/ 1029019 w 2235829"/>
              <a:gd name="connsiteY2" fmla="*/ 521222 h 989276"/>
              <a:gd name="connsiteX3" fmla="*/ 1657643 w 2235829"/>
              <a:gd name="connsiteY3" fmla="*/ 984123 h 989276"/>
              <a:gd name="connsiteX4" fmla="*/ 2235829 w 2235829"/>
              <a:gd name="connsiteY4" fmla="*/ 989276 h 989276"/>
              <a:gd name="connsiteX5" fmla="*/ 1064499 w 2235829"/>
              <a:gd name="connsiteY5" fmla="*/ 421103 h 989276"/>
              <a:gd name="connsiteX6" fmla="*/ 205650 w 2235829"/>
              <a:gd name="connsiteY6" fmla="*/ 0 h 989276"/>
              <a:gd name="connsiteX0" fmla="*/ 205650 w 2235829"/>
              <a:gd name="connsiteY0" fmla="*/ 0 h 989276"/>
              <a:gd name="connsiteX1" fmla="*/ 0 w 2235829"/>
              <a:gd name="connsiteY1" fmla="*/ 19726 h 989276"/>
              <a:gd name="connsiteX2" fmla="*/ 1029019 w 2235829"/>
              <a:gd name="connsiteY2" fmla="*/ 521222 h 989276"/>
              <a:gd name="connsiteX3" fmla="*/ 1657643 w 2235829"/>
              <a:gd name="connsiteY3" fmla="*/ 984123 h 989276"/>
              <a:gd name="connsiteX4" fmla="*/ 2235829 w 2235829"/>
              <a:gd name="connsiteY4" fmla="*/ 989276 h 989276"/>
              <a:gd name="connsiteX5" fmla="*/ 1064499 w 2235829"/>
              <a:gd name="connsiteY5" fmla="*/ 421103 h 989276"/>
              <a:gd name="connsiteX6" fmla="*/ 205650 w 2235829"/>
              <a:gd name="connsiteY6" fmla="*/ 0 h 989276"/>
              <a:gd name="connsiteX0" fmla="*/ 205650 w 2235829"/>
              <a:gd name="connsiteY0" fmla="*/ 0 h 989276"/>
              <a:gd name="connsiteX1" fmla="*/ 0 w 2235829"/>
              <a:gd name="connsiteY1" fmla="*/ 19726 h 989276"/>
              <a:gd name="connsiteX2" fmla="*/ 993746 w 2235829"/>
              <a:gd name="connsiteY2" fmla="*/ 537503 h 989276"/>
              <a:gd name="connsiteX3" fmla="*/ 1657643 w 2235829"/>
              <a:gd name="connsiteY3" fmla="*/ 984123 h 989276"/>
              <a:gd name="connsiteX4" fmla="*/ 2235829 w 2235829"/>
              <a:gd name="connsiteY4" fmla="*/ 989276 h 989276"/>
              <a:gd name="connsiteX5" fmla="*/ 1064499 w 2235829"/>
              <a:gd name="connsiteY5" fmla="*/ 421103 h 989276"/>
              <a:gd name="connsiteX6" fmla="*/ 205650 w 2235829"/>
              <a:gd name="connsiteY6" fmla="*/ 0 h 989276"/>
              <a:gd name="connsiteX0" fmla="*/ 205650 w 2235829"/>
              <a:gd name="connsiteY0" fmla="*/ 0 h 989276"/>
              <a:gd name="connsiteX1" fmla="*/ 0 w 2235829"/>
              <a:gd name="connsiteY1" fmla="*/ 19726 h 989276"/>
              <a:gd name="connsiteX2" fmla="*/ 993746 w 2235829"/>
              <a:gd name="connsiteY2" fmla="*/ 537503 h 989276"/>
              <a:gd name="connsiteX3" fmla="*/ 1657643 w 2235829"/>
              <a:gd name="connsiteY3" fmla="*/ 984123 h 989276"/>
              <a:gd name="connsiteX4" fmla="*/ 2235829 w 2235829"/>
              <a:gd name="connsiteY4" fmla="*/ 989276 h 989276"/>
              <a:gd name="connsiteX5" fmla="*/ 1064499 w 2235829"/>
              <a:gd name="connsiteY5" fmla="*/ 421103 h 989276"/>
              <a:gd name="connsiteX6" fmla="*/ 205650 w 2235829"/>
              <a:gd name="connsiteY6" fmla="*/ 0 h 989276"/>
              <a:gd name="connsiteX0" fmla="*/ 205650 w 2235829"/>
              <a:gd name="connsiteY0" fmla="*/ 0 h 994976"/>
              <a:gd name="connsiteX1" fmla="*/ 0 w 2235829"/>
              <a:gd name="connsiteY1" fmla="*/ 19726 h 994976"/>
              <a:gd name="connsiteX2" fmla="*/ 993746 w 2235829"/>
              <a:gd name="connsiteY2" fmla="*/ 537503 h 994976"/>
              <a:gd name="connsiteX3" fmla="*/ 1668496 w 2235829"/>
              <a:gd name="connsiteY3" fmla="*/ 994976 h 994976"/>
              <a:gd name="connsiteX4" fmla="*/ 2235829 w 2235829"/>
              <a:gd name="connsiteY4" fmla="*/ 989276 h 994976"/>
              <a:gd name="connsiteX5" fmla="*/ 1064499 w 2235829"/>
              <a:gd name="connsiteY5" fmla="*/ 421103 h 994976"/>
              <a:gd name="connsiteX6" fmla="*/ 205650 w 2235829"/>
              <a:gd name="connsiteY6" fmla="*/ 0 h 994976"/>
              <a:gd name="connsiteX0" fmla="*/ 205650 w 2238542"/>
              <a:gd name="connsiteY0" fmla="*/ 0 h 994976"/>
              <a:gd name="connsiteX1" fmla="*/ 0 w 2238542"/>
              <a:gd name="connsiteY1" fmla="*/ 19726 h 994976"/>
              <a:gd name="connsiteX2" fmla="*/ 993746 w 2238542"/>
              <a:gd name="connsiteY2" fmla="*/ 537503 h 994976"/>
              <a:gd name="connsiteX3" fmla="*/ 1668496 w 2238542"/>
              <a:gd name="connsiteY3" fmla="*/ 994976 h 994976"/>
              <a:gd name="connsiteX4" fmla="*/ 2238542 w 2238542"/>
              <a:gd name="connsiteY4" fmla="*/ 991990 h 994976"/>
              <a:gd name="connsiteX5" fmla="*/ 1064499 w 2238542"/>
              <a:gd name="connsiteY5" fmla="*/ 421103 h 994976"/>
              <a:gd name="connsiteX6" fmla="*/ 205650 w 2238542"/>
              <a:gd name="connsiteY6" fmla="*/ 0 h 99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8542" h="994976">
                <a:moveTo>
                  <a:pt x="205650" y="0"/>
                </a:moveTo>
                <a:lnTo>
                  <a:pt x="0" y="19726"/>
                </a:lnTo>
                <a:cubicBezTo>
                  <a:pt x="343006" y="186891"/>
                  <a:pt x="642600" y="378478"/>
                  <a:pt x="993746" y="537503"/>
                </a:cubicBezTo>
                <a:cubicBezTo>
                  <a:pt x="1257553" y="686376"/>
                  <a:pt x="1458955" y="840676"/>
                  <a:pt x="1668496" y="994976"/>
                </a:cubicBezTo>
                <a:lnTo>
                  <a:pt x="2238542" y="991990"/>
                </a:lnTo>
                <a:lnTo>
                  <a:pt x="1064499" y="421103"/>
                </a:lnTo>
                <a:lnTo>
                  <a:pt x="205650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7C8A4B-5CC6-EB7C-0FC7-216705309230}"/>
              </a:ext>
            </a:extLst>
          </p:cNvPr>
          <p:cNvSpPr txBox="1"/>
          <p:nvPr/>
        </p:nvSpPr>
        <p:spPr>
          <a:xfrm>
            <a:off x="3088368" y="1777198"/>
            <a:ext cx="295576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VIEW EAST ON L ST FRONTAGE ROAD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FBAF1AD-A2CA-7EBB-BAC9-8164B2B38D94}"/>
              </a:ext>
            </a:extLst>
          </p:cNvPr>
          <p:cNvSpPr/>
          <p:nvPr/>
        </p:nvSpPr>
        <p:spPr>
          <a:xfrm>
            <a:off x="5232913" y="1761981"/>
            <a:ext cx="3748035" cy="1778558"/>
          </a:xfrm>
          <a:custGeom>
            <a:avLst/>
            <a:gdLst>
              <a:gd name="connsiteX0" fmla="*/ 3748035 w 3748035"/>
              <a:gd name="connsiteY0" fmla="*/ 602901 h 1778558"/>
              <a:gd name="connsiteX1" fmla="*/ 612950 w 3748035"/>
              <a:gd name="connsiteY1" fmla="*/ 1597688 h 1778558"/>
              <a:gd name="connsiteX2" fmla="*/ 10049 w 3748035"/>
              <a:gd name="connsiteY2" fmla="*/ 1778558 h 1778558"/>
              <a:gd name="connsiteX3" fmla="*/ 0 w 3748035"/>
              <a:gd name="connsiteY3" fmla="*/ 1748413 h 1778558"/>
              <a:gd name="connsiteX4" fmla="*/ 502418 w 3748035"/>
              <a:gd name="connsiteY4" fmla="*/ 1446963 h 1778558"/>
              <a:gd name="connsiteX5" fmla="*/ 3567165 w 3748035"/>
              <a:gd name="connsiteY5" fmla="*/ 0 h 1778558"/>
              <a:gd name="connsiteX6" fmla="*/ 3737987 w 3748035"/>
              <a:gd name="connsiteY6" fmla="*/ 20097 h 1778558"/>
              <a:gd name="connsiteX7" fmla="*/ 3748035 w 3748035"/>
              <a:gd name="connsiteY7" fmla="*/ 602901 h 1778558"/>
              <a:gd name="connsiteX0" fmla="*/ 3748035 w 3748035"/>
              <a:gd name="connsiteY0" fmla="*/ 602901 h 1778558"/>
              <a:gd name="connsiteX1" fmla="*/ 604404 w 3748035"/>
              <a:gd name="connsiteY1" fmla="*/ 1546413 h 1778558"/>
              <a:gd name="connsiteX2" fmla="*/ 10049 w 3748035"/>
              <a:gd name="connsiteY2" fmla="*/ 1778558 h 1778558"/>
              <a:gd name="connsiteX3" fmla="*/ 0 w 3748035"/>
              <a:gd name="connsiteY3" fmla="*/ 1748413 h 1778558"/>
              <a:gd name="connsiteX4" fmla="*/ 502418 w 3748035"/>
              <a:gd name="connsiteY4" fmla="*/ 1446963 h 1778558"/>
              <a:gd name="connsiteX5" fmla="*/ 3567165 w 3748035"/>
              <a:gd name="connsiteY5" fmla="*/ 0 h 1778558"/>
              <a:gd name="connsiteX6" fmla="*/ 3737987 w 3748035"/>
              <a:gd name="connsiteY6" fmla="*/ 20097 h 1778558"/>
              <a:gd name="connsiteX7" fmla="*/ 3748035 w 3748035"/>
              <a:gd name="connsiteY7" fmla="*/ 602901 h 1778558"/>
              <a:gd name="connsiteX0" fmla="*/ 3748035 w 3748035"/>
              <a:gd name="connsiteY0" fmla="*/ 602901 h 1778558"/>
              <a:gd name="connsiteX1" fmla="*/ 612949 w 3748035"/>
              <a:gd name="connsiteY1" fmla="*/ 1512230 h 1778558"/>
              <a:gd name="connsiteX2" fmla="*/ 10049 w 3748035"/>
              <a:gd name="connsiteY2" fmla="*/ 1778558 h 1778558"/>
              <a:gd name="connsiteX3" fmla="*/ 0 w 3748035"/>
              <a:gd name="connsiteY3" fmla="*/ 1748413 h 1778558"/>
              <a:gd name="connsiteX4" fmla="*/ 502418 w 3748035"/>
              <a:gd name="connsiteY4" fmla="*/ 1446963 h 1778558"/>
              <a:gd name="connsiteX5" fmla="*/ 3567165 w 3748035"/>
              <a:gd name="connsiteY5" fmla="*/ 0 h 1778558"/>
              <a:gd name="connsiteX6" fmla="*/ 3737987 w 3748035"/>
              <a:gd name="connsiteY6" fmla="*/ 20097 h 1778558"/>
              <a:gd name="connsiteX7" fmla="*/ 3748035 w 3748035"/>
              <a:gd name="connsiteY7" fmla="*/ 602901 h 1778558"/>
              <a:gd name="connsiteX0" fmla="*/ 3748035 w 3748035"/>
              <a:gd name="connsiteY0" fmla="*/ 449076 h 1778558"/>
              <a:gd name="connsiteX1" fmla="*/ 612949 w 3748035"/>
              <a:gd name="connsiteY1" fmla="*/ 1512230 h 1778558"/>
              <a:gd name="connsiteX2" fmla="*/ 10049 w 3748035"/>
              <a:gd name="connsiteY2" fmla="*/ 1778558 h 1778558"/>
              <a:gd name="connsiteX3" fmla="*/ 0 w 3748035"/>
              <a:gd name="connsiteY3" fmla="*/ 1748413 h 1778558"/>
              <a:gd name="connsiteX4" fmla="*/ 502418 w 3748035"/>
              <a:gd name="connsiteY4" fmla="*/ 1446963 h 1778558"/>
              <a:gd name="connsiteX5" fmla="*/ 3567165 w 3748035"/>
              <a:gd name="connsiteY5" fmla="*/ 0 h 1778558"/>
              <a:gd name="connsiteX6" fmla="*/ 3737987 w 3748035"/>
              <a:gd name="connsiteY6" fmla="*/ 20097 h 1778558"/>
              <a:gd name="connsiteX7" fmla="*/ 3748035 w 3748035"/>
              <a:gd name="connsiteY7" fmla="*/ 449076 h 177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035" h="1778558">
                <a:moveTo>
                  <a:pt x="3748035" y="449076"/>
                </a:moveTo>
                <a:lnTo>
                  <a:pt x="612949" y="1512230"/>
                </a:lnTo>
                <a:lnTo>
                  <a:pt x="10049" y="1778558"/>
                </a:lnTo>
                <a:lnTo>
                  <a:pt x="0" y="1748413"/>
                </a:lnTo>
                <a:lnTo>
                  <a:pt x="502418" y="1446963"/>
                </a:lnTo>
                <a:lnTo>
                  <a:pt x="3567165" y="0"/>
                </a:lnTo>
                <a:lnTo>
                  <a:pt x="3737987" y="20097"/>
                </a:lnTo>
                <a:lnTo>
                  <a:pt x="3748035" y="449076"/>
                </a:lnTo>
                <a:close/>
              </a:path>
            </a:pathLst>
          </a:custGeom>
          <a:solidFill>
            <a:srgbClr val="843C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1D9C597-D7FB-983E-E2D7-570D9DE37DBA}"/>
              </a:ext>
            </a:extLst>
          </p:cNvPr>
          <p:cNvSpPr/>
          <p:nvPr/>
        </p:nvSpPr>
        <p:spPr>
          <a:xfrm>
            <a:off x="5229418" y="1784656"/>
            <a:ext cx="3530379" cy="1729409"/>
          </a:xfrm>
          <a:custGeom>
            <a:avLst/>
            <a:gdLst>
              <a:gd name="connsiteX0" fmla="*/ 3530379 w 3530379"/>
              <a:gd name="connsiteY0" fmla="*/ 0 h 1729409"/>
              <a:gd name="connsiteX1" fmla="*/ 3343524 w 3530379"/>
              <a:gd name="connsiteY1" fmla="*/ 0 h 1729409"/>
              <a:gd name="connsiteX2" fmla="*/ 516835 w 3530379"/>
              <a:gd name="connsiteY2" fmla="*/ 1399429 h 1729409"/>
              <a:gd name="connsiteX3" fmla="*/ 0 w 3530379"/>
              <a:gd name="connsiteY3" fmla="*/ 1729409 h 1729409"/>
              <a:gd name="connsiteX4" fmla="*/ 815009 w 3530379"/>
              <a:gd name="connsiteY4" fmla="*/ 1280160 h 1729409"/>
              <a:gd name="connsiteX5" fmla="*/ 3530379 w 3530379"/>
              <a:gd name="connsiteY5" fmla="*/ 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0379" h="1729409">
                <a:moveTo>
                  <a:pt x="3530379" y="0"/>
                </a:moveTo>
                <a:lnTo>
                  <a:pt x="3343524" y="0"/>
                </a:lnTo>
                <a:lnTo>
                  <a:pt x="516835" y="1399429"/>
                </a:lnTo>
                <a:lnTo>
                  <a:pt x="0" y="1729409"/>
                </a:lnTo>
                <a:lnTo>
                  <a:pt x="815009" y="1280160"/>
                </a:lnTo>
                <a:lnTo>
                  <a:pt x="3530379" y="0"/>
                </a:lnTo>
                <a:close/>
              </a:path>
            </a:pathLst>
          </a:custGeom>
          <a:solidFill>
            <a:srgbClr val="ED7D31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13FD4F-CC33-B8FD-0CB5-81C49C5AAC74}"/>
              </a:ext>
            </a:extLst>
          </p:cNvPr>
          <p:cNvSpPr txBox="1"/>
          <p:nvPr/>
        </p:nvSpPr>
        <p:spPr>
          <a:xfrm rot="20330501">
            <a:off x="6217145" y="2355814"/>
            <a:ext cx="267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CANTILEVERED SIDEWALK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7443BA0-8E05-82FF-FA55-FD711653C211}"/>
              </a:ext>
            </a:extLst>
          </p:cNvPr>
          <p:cNvSpPr/>
          <p:nvPr/>
        </p:nvSpPr>
        <p:spPr>
          <a:xfrm>
            <a:off x="5656147" y="4270862"/>
            <a:ext cx="1725693" cy="982234"/>
          </a:xfrm>
          <a:custGeom>
            <a:avLst/>
            <a:gdLst>
              <a:gd name="connsiteX0" fmla="*/ 1679566 w 1679566"/>
              <a:gd name="connsiteY0" fmla="*/ 971380 h 974094"/>
              <a:gd name="connsiteX1" fmla="*/ 990374 w 1679566"/>
              <a:gd name="connsiteY1" fmla="*/ 515537 h 974094"/>
              <a:gd name="connsiteX2" fmla="*/ 8140 w 1679566"/>
              <a:gd name="connsiteY2" fmla="*/ 0 h 974094"/>
              <a:gd name="connsiteX3" fmla="*/ 0 w 1679566"/>
              <a:gd name="connsiteY3" fmla="*/ 21707 h 974094"/>
              <a:gd name="connsiteX4" fmla="*/ 995801 w 1679566"/>
              <a:gd name="connsiteY4" fmla="*/ 556237 h 974094"/>
              <a:gd name="connsiteX5" fmla="*/ 1600878 w 1679566"/>
              <a:gd name="connsiteY5" fmla="*/ 974094 h 974094"/>
              <a:gd name="connsiteX6" fmla="*/ 1679566 w 1679566"/>
              <a:gd name="connsiteY6" fmla="*/ 971380 h 974094"/>
              <a:gd name="connsiteX0" fmla="*/ 1698560 w 1698560"/>
              <a:gd name="connsiteY0" fmla="*/ 979520 h 982234"/>
              <a:gd name="connsiteX1" fmla="*/ 1009368 w 1698560"/>
              <a:gd name="connsiteY1" fmla="*/ 523677 h 982234"/>
              <a:gd name="connsiteX2" fmla="*/ 0 w 1698560"/>
              <a:gd name="connsiteY2" fmla="*/ 0 h 982234"/>
              <a:gd name="connsiteX3" fmla="*/ 18994 w 1698560"/>
              <a:gd name="connsiteY3" fmla="*/ 29847 h 982234"/>
              <a:gd name="connsiteX4" fmla="*/ 1014795 w 1698560"/>
              <a:gd name="connsiteY4" fmla="*/ 564377 h 982234"/>
              <a:gd name="connsiteX5" fmla="*/ 1619872 w 1698560"/>
              <a:gd name="connsiteY5" fmla="*/ 982234 h 982234"/>
              <a:gd name="connsiteX6" fmla="*/ 1698560 w 1698560"/>
              <a:gd name="connsiteY6" fmla="*/ 979520 h 982234"/>
              <a:gd name="connsiteX0" fmla="*/ 1725693 w 1725693"/>
              <a:gd name="connsiteY0" fmla="*/ 979520 h 982234"/>
              <a:gd name="connsiteX1" fmla="*/ 1036501 w 1725693"/>
              <a:gd name="connsiteY1" fmla="*/ 523677 h 982234"/>
              <a:gd name="connsiteX2" fmla="*/ 27133 w 1725693"/>
              <a:gd name="connsiteY2" fmla="*/ 0 h 982234"/>
              <a:gd name="connsiteX3" fmla="*/ 0 w 1725693"/>
              <a:gd name="connsiteY3" fmla="*/ 13567 h 982234"/>
              <a:gd name="connsiteX4" fmla="*/ 1041928 w 1725693"/>
              <a:gd name="connsiteY4" fmla="*/ 564377 h 982234"/>
              <a:gd name="connsiteX5" fmla="*/ 1647005 w 1725693"/>
              <a:gd name="connsiteY5" fmla="*/ 982234 h 982234"/>
              <a:gd name="connsiteX6" fmla="*/ 1725693 w 1725693"/>
              <a:gd name="connsiteY6" fmla="*/ 979520 h 98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693" h="982234">
                <a:moveTo>
                  <a:pt x="1725693" y="979520"/>
                </a:moveTo>
                <a:lnTo>
                  <a:pt x="1036501" y="523677"/>
                </a:lnTo>
                <a:lnTo>
                  <a:pt x="27133" y="0"/>
                </a:lnTo>
                <a:lnTo>
                  <a:pt x="0" y="13567"/>
                </a:lnTo>
                <a:lnTo>
                  <a:pt x="1041928" y="564377"/>
                </a:lnTo>
                <a:lnTo>
                  <a:pt x="1647005" y="982234"/>
                </a:lnTo>
                <a:lnTo>
                  <a:pt x="1725693" y="97952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3FDD5B-E0DD-11BB-4857-E0F5E3B7E5AE}"/>
              </a:ext>
            </a:extLst>
          </p:cNvPr>
          <p:cNvGrpSpPr/>
          <p:nvPr/>
        </p:nvGrpSpPr>
        <p:grpSpPr>
          <a:xfrm>
            <a:off x="6569224" y="4875837"/>
            <a:ext cx="333744" cy="138382"/>
            <a:chOff x="8973058" y="3405258"/>
            <a:chExt cx="333744" cy="13838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823E014-1C87-2B53-F37F-F25295964948}"/>
                </a:ext>
              </a:extLst>
            </p:cNvPr>
            <p:cNvSpPr/>
            <p:nvPr/>
          </p:nvSpPr>
          <p:spPr>
            <a:xfrm>
              <a:off x="9149428" y="3405258"/>
              <a:ext cx="157374" cy="138381"/>
            </a:xfrm>
            <a:custGeom>
              <a:avLst/>
              <a:gdLst>
                <a:gd name="connsiteX0" fmla="*/ 65121 w 222495"/>
                <a:gd name="connsiteY0" fmla="*/ 0 h 138381"/>
                <a:gd name="connsiteX1" fmla="*/ 222495 w 222495"/>
                <a:gd name="connsiteY1" fmla="*/ 103108 h 138381"/>
                <a:gd name="connsiteX2" fmla="*/ 214355 w 222495"/>
                <a:gd name="connsiteY2" fmla="*/ 138381 h 138381"/>
                <a:gd name="connsiteX3" fmla="*/ 0 w 222495"/>
                <a:gd name="connsiteY3" fmla="*/ 5427 h 138381"/>
                <a:gd name="connsiteX4" fmla="*/ 65121 w 222495"/>
                <a:gd name="connsiteY4" fmla="*/ 0 h 138381"/>
                <a:gd name="connsiteX0" fmla="*/ 13567 w 170941"/>
                <a:gd name="connsiteY0" fmla="*/ 0 h 138381"/>
                <a:gd name="connsiteX1" fmla="*/ 170941 w 170941"/>
                <a:gd name="connsiteY1" fmla="*/ 103108 h 138381"/>
                <a:gd name="connsiteX2" fmla="*/ 162801 w 170941"/>
                <a:gd name="connsiteY2" fmla="*/ 138381 h 138381"/>
                <a:gd name="connsiteX3" fmla="*/ 0 w 170941"/>
                <a:gd name="connsiteY3" fmla="*/ 32561 h 138381"/>
                <a:gd name="connsiteX4" fmla="*/ 13567 w 170941"/>
                <a:gd name="connsiteY4" fmla="*/ 0 h 138381"/>
                <a:gd name="connsiteX0" fmla="*/ 0 w 157374"/>
                <a:gd name="connsiteY0" fmla="*/ 0 h 138381"/>
                <a:gd name="connsiteX1" fmla="*/ 157374 w 157374"/>
                <a:gd name="connsiteY1" fmla="*/ 103108 h 138381"/>
                <a:gd name="connsiteX2" fmla="*/ 149234 w 157374"/>
                <a:gd name="connsiteY2" fmla="*/ 138381 h 138381"/>
                <a:gd name="connsiteX3" fmla="*/ 0 w 157374"/>
                <a:gd name="connsiteY3" fmla="*/ 40701 h 138381"/>
                <a:gd name="connsiteX4" fmla="*/ 0 w 157374"/>
                <a:gd name="connsiteY4" fmla="*/ 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74" h="138381">
                  <a:moveTo>
                    <a:pt x="0" y="0"/>
                  </a:moveTo>
                  <a:lnTo>
                    <a:pt x="157374" y="103108"/>
                  </a:lnTo>
                  <a:lnTo>
                    <a:pt x="149234" y="138381"/>
                  </a:lnTo>
                  <a:lnTo>
                    <a:pt x="0" y="40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99FF67F-79C0-81E5-8CA7-097A58F66A09}"/>
                </a:ext>
              </a:extLst>
            </p:cNvPr>
            <p:cNvSpPr/>
            <p:nvPr/>
          </p:nvSpPr>
          <p:spPr>
            <a:xfrm>
              <a:off x="8973058" y="3440532"/>
              <a:ext cx="328316" cy="103108"/>
            </a:xfrm>
            <a:custGeom>
              <a:avLst/>
              <a:gdLst>
                <a:gd name="connsiteX0" fmla="*/ 165515 w 328316"/>
                <a:gd name="connsiteY0" fmla="*/ 0 h 103108"/>
                <a:gd name="connsiteX1" fmla="*/ 328316 w 328316"/>
                <a:gd name="connsiteY1" fmla="*/ 100395 h 103108"/>
                <a:gd name="connsiteX2" fmla="*/ 105821 w 328316"/>
                <a:gd name="connsiteY2" fmla="*/ 103108 h 103108"/>
                <a:gd name="connsiteX3" fmla="*/ 0 w 328316"/>
                <a:gd name="connsiteY3" fmla="*/ 10854 h 103108"/>
                <a:gd name="connsiteX4" fmla="*/ 165515 w 328316"/>
                <a:gd name="connsiteY4" fmla="*/ 0 h 1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16" h="103108">
                  <a:moveTo>
                    <a:pt x="165515" y="0"/>
                  </a:moveTo>
                  <a:lnTo>
                    <a:pt x="328316" y="100395"/>
                  </a:lnTo>
                  <a:lnTo>
                    <a:pt x="105821" y="103108"/>
                  </a:lnTo>
                  <a:lnTo>
                    <a:pt x="0" y="10854"/>
                  </a:lnTo>
                  <a:lnTo>
                    <a:pt x="165515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2AFD308-F2A7-9DE8-9B3F-07DD06969643}"/>
                </a:ext>
              </a:extLst>
            </p:cNvPr>
            <p:cNvCxnSpPr>
              <a:stCxn id="53" idx="0"/>
              <a:endCxn id="53" idx="0"/>
            </p:cNvCxnSpPr>
            <p:nvPr/>
          </p:nvCxnSpPr>
          <p:spPr>
            <a:xfrm>
              <a:off x="9138573" y="344053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C1D27C1-7E74-0F3C-0697-BA1FADEA40BF}"/>
                </a:ext>
              </a:extLst>
            </p:cNvPr>
            <p:cNvCxnSpPr>
              <a:cxnSpLocks/>
            </p:cNvCxnSpPr>
            <p:nvPr/>
          </p:nvCxnSpPr>
          <p:spPr>
            <a:xfrm>
              <a:off x="9031770" y="345698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B40AD41-7FEA-D97C-15D1-385F65FF35D7}"/>
                </a:ext>
              </a:extLst>
            </p:cNvPr>
            <p:cNvCxnSpPr>
              <a:cxnSpLocks/>
            </p:cNvCxnSpPr>
            <p:nvPr/>
          </p:nvCxnSpPr>
          <p:spPr>
            <a:xfrm>
              <a:off x="9077724" y="345274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2C66329-3378-C603-6F52-8509BF3FA335}"/>
                </a:ext>
              </a:extLst>
            </p:cNvPr>
            <p:cNvCxnSpPr>
              <a:cxnSpLocks/>
            </p:cNvCxnSpPr>
            <p:nvPr/>
          </p:nvCxnSpPr>
          <p:spPr>
            <a:xfrm>
              <a:off x="9126525" y="345274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BA8739-07DD-2DE3-E398-B765805B53C1}"/>
                </a:ext>
              </a:extLst>
            </p:cNvPr>
            <p:cNvCxnSpPr>
              <a:cxnSpLocks/>
            </p:cNvCxnSpPr>
            <p:nvPr/>
          </p:nvCxnSpPr>
          <p:spPr>
            <a:xfrm>
              <a:off x="9056644" y="3489373"/>
              <a:ext cx="141625" cy="0"/>
            </a:xfrm>
            <a:prstGeom prst="line">
              <a:avLst/>
            </a:prstGeom>
            <a:noFill/>
            <a:ln w="158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4449A7-8CC4-175F-3BC7-1404450E376A}"/>
              </a:ext>
            </a:extLst>
          </p:cNvPr>
          <p:cNvGrpSpPr/>
          <p:nvPr/>
        </p:nvGrpSpPr>
        <p:grpSpPr>
          <a:xfrm>
            <a:off x="5602447" y="4334491"/>
            <a:ext cx="263682" cy="96408"/>
            <a:chOff x="8973058" y="3405258"/>
            <a:chExt cx="333744" cy="138382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3FC677-32CB-87F5-10FE-5CCEFB8416AC}"/>
                </a:ext>
              </a:extLst>
            </p:cNvPr>
            <p:cNvSpPr/>
            <p:nvPr/>
          </p:nvSpPr>
          <p:spPr>
            <a:xfrm>
              <a:off x="9149428" y="3405258"/>
              <a:ext cx="157374" cy="138381"/>
            </a:xfrm>
            <a:custGeom>
              <a:avLst/>
              <a:gdLst>
                <a:gd name="connsiteX0" fmla="*/ 65121 w 222495"/>
                <a:gd name="connsiteY0" fmla="*/ 0 h 138381"/>
                <a:gd name="connsiteX1" fmla="*/ 222495 w 222495"/>
                <a:gd name="connsiteY1" fmla="*/ 103108 h 138381"/>
                <a:gd name="connsiteX2" fmla="*/ 214355 w 222495"/>
                <a:gd name="connsiteY2" fmla="*/ 138381 h 138381"/>
                <a:gd name="connsiteX3" fmla="*/ 0 w 222495"/>
                <a:gd name="connsiteY3" fmla="*/ 5427 h 138381"/>
                <a:gd name="connsiteX4" fmla="*/ 65121 w 222495"/>
                <a:gd name="connsiteY4" fmla="*/ 0 h 138381"/>
                <a:gd name="connsiteX0" fmla="*/ 13567 w 170941"/>
                <a:gd name="connsiteY0" fmla="*/ 0 h 138381"/>
                <a:gd name="connsiteX1" fmla="*/ 170941 w 170941"/>
                <a:gd name="connsiteY1" fmla="*/ 103108 h 138381"/>
                <a:gd name="connsiteX2" fmla="*/ 162801 w 170941"/>
                <a:gd name="connsiteY2" fmla="*/ 138381 h 138381"/>
                <a:gd name="connsiteX3" fmla="*/ 0 w 170941"/>
                <a:gd name="connsiteY3" fmla="*/ 32561 h 138381"/>
                <a:gd name="connsiteX4" fmla="*/ 13567 w 170941"/>
                <a:gd name="connsiteY4" fmla="*/ 0 h 138381"/>
                <a:gd name="connsiteX0" fmla="*/ 0 w 157374"/>
                <a:gd name="connsiteY0" fmla="*/ 0 h 138381"/>
                <a:gd name="connsiteX1" fmla="*/ 157374 w 157374"/>
                <a:gd name="connsiteY1" fmla="*/ 103108 h 138381"/>
                <a:gd name="connsiteX2" fmla="*/ 149234 w 157374"/>
                <a:gd name="connsiteY2" fmla="*/ 138381 h 138381"/>
                <a:gd name="connsiteX3" fmla="*/ 0 w 157374"/>
                <a:gd name="connsiteY3" fmla="*/ 40701 h 138381"/>
                <a:gd name="connsiteX4" fmla="*/ 0 w 157374"/>
                <a:gd name="connsiteY4" fmla="*/ 0 h 1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74" h="138381">
                  <a:moveTo>
                    <a:pt x="0" y="0"/>
                  </a:moveTo>
                  <a:lnTo>
                    <a:pt x="157374" y="103108"/>
                  </a:lnTo>
                  <a:lnTo>
                    <a:pt x="149234" y="138381"/>
                  </a:lnTo>
                  <a:lnTo>
                    <a:pt x="0" y="40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A591D7B-86FD-892E-A91E-954974CEDAA4}"/>
                </a:ext>
              </a:extLst>
            </p:cNvPr>
            <p:cNvSpPr/>
            <p:nvPr/>
          </p:nvSpPr>
          <p:spPr>
            <a:xfrm>
              <a:off x="8973058" y="3440532"/>
              <a:ext cx="328316" cy="103108"/>
            </a:xfrm>
            <a:custGeom>
              <a:avLst/>
              <a:gdLst>
                <a:gd name="connsiteX0" fmla="*/ 165515 w 328316"/>
                <a:gd name="connsiteY0" fmla="*/ 0 h 103108"/>
                <a:gd name="connsiteX1" fmla="*/ 328316 w 328316"/>
                <a:gd name="connsiteY1" fmla="*/ 100395 h 103108"/>
                <a:gd name="connsiteX2" fmla="*/ 105821 w 328316"/>
                <a:gd name="connsiteY2" fmla="*/ 103108 h 103108"/>
                <a:gd name="connsiteX3" fmla="*/ 0 w 328316"/>
                <a:gd name="connsiteY3" fmla="*/ 10854 h 103108"/>
                <a:gd name="connsiteX4" fmla="*/ 165515 w 328316"/>
                <a:gd name="connsiteY4" fmla="*/ 0 h 1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316" h="103108">
                  <a:moveTo>
                    <a:pt x="165515" y="0"/>
                  </a:moveTo>
                  <a:lnTo>
                    <a:pt x="328316" y="100395"/>
                  </a:lnTo>
                  <a:lnTo>
                    <a:pt x="105821" y="103108"/>
                  </a:lnTo>
                  <a:lnTo>
                    <a:pt x="0" y="10854"/>
                  </a:lnTo>
                  <a:lnTo>
                    <a:pt x="165515" y="0"/>
                  </a:lnTo>
                  <a:close/>
                </a:path>
              </a:pathLst>
            </a:custGeom>
            <a:solidFill>
              <a:srgbClr val="ED7D31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FE84E86-79C0-824D-7CD2-91316F46B1A8}"/>
                </a:ext>
              </a:extLst>
            </p:cNvPr>
            <p:cNvCxnSpPr>
              <a:stCxn id="61" idx="0"/>
              <a:endCxn id="61" idx="0"/>
            </p:cNvCxnSpPr>
            <p:nvPr/>
          </p:nvCxnSpPr>
          <p:spPr>
            <a:xfrm>
              <a:off x="9138573" y="344053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647728D-8678-FF90-7E6D-BA55A0386D5B}"/>
                </a:ext>
              </a:extLst>
            </p:cNvPr>
            <p:cNvCxnSpPr>
              <a:cxnSpLocks/>
            </p:cNvCxnSpPr>
            <p:nvPr/>
          </p:nvCxnSpPr>
          <p:spPr>
            <a:xfrm>
              <a:off x="9031770" y="345698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E364B00-7514-0BE4-0406-3455138D29C3}"/>
                </a:ext>
              </a:extLst>
            </p:cNvPr>
            <p:cNvCxnSpPr>
              <a:cxnSpLocks/>
            </p:cNvCxnSpPr>
            <p:nvPr/>
          </p:nvCxnSpPr>
          <p:spPr>
            <a:xfrm>
              <a:off x="9077724" y="345274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6773A12-796D-E673-6611-21E7F53DFDE2}"/>
                </a:ext>
              </a:extLst>
            </p:cNvPr>
            <p:cNvCxnSpPr>
              <a:cxnSpLocks/>
            </p:cNvCxnSpPr>
            <p:nvPr/>
          </p:nvCxnSpPr>
          <p:spPr>
            <a:xfrm>
              <a:off x="9126525" y="3452743"/>
              <a:ext cx="92651" cy="7326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A686D57-E81D-B3AF-45AB-349E331428B9}"/>
                </a:ext>
              </a:extLst>
            </p:cNvPr>
            <p:cNvCxnSpPr>
              <a:cxnSpLocks/>
            </p:cNvCxnSpPr>
            <p:nvPr/>
          </p:nvCxnSpPr>
          <p:spPr>
            <a:xfrm>
              <a:off x="9056644" y="3489373"/>
              <a:ext cx="141625" cy="0"/>
            </a:xfrm>
            <a:prstGeom prst="line">
              <a:avLst/>
            </a:prstGeom>
            <a:noFill/>
            <a:ln w="15875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03EE81C-8E5C-2108-7BF2-09A1BFA47CC3}"/>
              </a:ext>
            </a:extLst>
          </p:cNvPr>
          <p:cNvCxnSpPr>
            <a:cxnSpLocks/>
          </p:cNvCxnSpPr>
          <p:nvPr/>
        </p:nvCxnSpPr>
        <p:spPr>
          <a:xfrm flipH="1" flipV="1">
            <a:off x="5425716" y="4393092"/>
            <a:ext cx="415272" cy="621125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C533D93-6BE7-7985-5F66-F7FDA83399B9}"/>
              </a:ext>
            </a:extLst>
          </p:cNvPr>
          <p:cNvCxnSpPr>
            <a:cxnSpLocks/>
          </p:cNvCxnSpPr>
          <p:nvPr/>
        </p:nvCxnSpPr>
        <p:spPr>
          <a:xfrm>
            <a:off x="4702438" y="3922206"/>
            <a:ext cx="211641" cy="234415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64C7059-D227-C074-172B-3232035FC379}"/>
              </a:ext>
            </a:extLst>
          </p:cNvPr>
          <p:cNvCxnSpPr>
            <a:cxnSpLocks/>
          </p:cNvCxnSpPr>
          <p:nvPr/>
        </p:nvCxnSpPr>
        <p:spPr>
          <a:xfrm flipV="1">
            <a:off x="5340076" y="4187714"/>
            <a:ext cx="504917" cy="37132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71E8A1B-098E-ED30-EA8E-522D59F49B4C}"/>
              </a:ext>
            </a:extLst>
          </p:cNvPr>
          <p:cNvCxnSpPr>
            <a:cxnSpLocks/>
          </p:cNvCxnSpPr>
          <p:nvPr/>
        </p:nvCxnSpPr>
        <p:spPr>
          <a:xfrm flipH="1">
            <a:off x="5174269" y="4116098"/>
            <a:ext cx="372401" cy="25990"/>
          </a:xfrm>
          <a:prstGeom prst="straightConnector1">
            <a:avLst/>
          </a:prstGeom>
          <a:noFill/>
          <a:ln w="444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E1D9278-F688-EDD6-9865-451ADC7961E2}"/>
              </a:ext>
            </a:extLst>
          </p:cNvPr>
          <p:cNvSpPr txBox="1"/>
          <p:nvPr/>
        </p:nvSpPr>
        <p:spPr>
          <a:xfrm>
            <a:off x="3123984" y="4923322"/>
            <a:ext cx="208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SIDEWALK TO REMAIN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994B543-8645-1741-0869-E571868CDD0E}"/>
              </a:ext>
            </a:extLst>
          </p:cNvPr>
          <p:cNvSpPr/>
          <p:nvPr/>
        </p:nvSpPr>
        <p:spPr>
          <a:xfrm rot="4584753" flipH="1">
            <a:off x="4520733" y="4661397"/>
            <a:ext cx="306615" cy="291668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  <a:gd name="connsiteX0" fmla="*/ 0 w 1252462"/>
              <a:gd name="connsiteY0" fmla="*/ 324206 h 324206"/>
              <a:gd name="connsiteX1" fmla="*/ 367536 w 1252462"/>
              <a:gd name="connsiteY1" fmla="*/ 16362 h 324206"/>
              <a:gd name="connsiteX2" fmla="*/ 1252462 w 1252462"/>
              <a:gd name="connsiteY2" fmla="*/ 277035 h 324206"/>
              <a:gd name="connsiteX0" fmla="*/ 0 w 663567"/>
              <a:gd name="connsiteY0" fmla="*/ 425657 h 425657"/>
              <a:gd name="connsiteX1" fmla="*/ 367536 w 663567"/>
              <a:gd name="connsiteY1" fmla="*/ 117813 h 425657"/>
              <a:gd name="connsiteX2" fmla="*/ 663567 w 663567"/>
              <a:gd name="connsiteY2" fmla="*/ 67013 h 425657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56174 w 663567"/>
              <a:gd name="connsiteY1" fmla="*/ 2823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56174 w 663567"/>
              <a:gd name="connsiteY1" fmla="*/ 28230 h 358644"/>
              <a:gd name="connsiteX2" fmla="*/ 663567 w 663567"/>
              <a:gd name="connsiteY2" fmla="*/ 0 h 35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567" h="358644">
                <a:moveTo>
                  <a:pt x="0" y="358644"/>
                </a:moveTo>
                <a:cubicBezTo>
                  <a:pt x="70642" y="191648"/>
                  <a:pt x="178122" y="83767"/>
                  <a:pt x="356174" y="28230"/>
                </a:cubicBezTo>
                <a:cubicBezTo>
                  <a:pt x="504720" y="22844"/>
                  <a:pt x="488973" y="3690"/>
                  <a:pt x="663567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6B2810-B180-F6ED-869E-CAAA9B6CDF79}"/>
              </a:ext>
            </a:extLst>
          </p:cNvPr>
          <p:cNvSpPr txBox="1"/>
          <p:nvPr/>
        </p:nvSpPr>
        <p:spPr>
          <a:xfrm>
            <a:off x="7195827" y="4484703"/>
            <a:ext cx="1741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NOT A SIDEWALK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260FCA6-62C6-592F-74ED-1A368CB6250F}"/>
              </a:ext>
            </a:extLst>
          </p:cNvPr>
          <p:cNvSpPr/>
          <p:nvPr/>
        </p:nvSpPr>
        <p:spPr>
          <a:xfrm rot="17404683" flipH="1">
            <a:off x="6880805" y="4620063"/>
            <a:ext cx="306615" cy="291668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  <a:gd name="connsiteX0" fmla="*/ 0 w 1252462"/>
              <a:gd name="connsiteY0" fmla="*/ 324206 h 324206"/>
              <a:gd name="connsiteX1" fmla="*/ 367536 w 1252462"/>
              <a:gd name="connsiteY1" fmla="*/ 16362 h 324206"/>
              <a:gd name="connsiteX2" fmla="*/ 1252462 w 1252462"/>
              <a:gd name="connsiteY2" fmla="*/ 277035 h 324206"/>
              <a:gd name="connsiteX0" fmla="*/ 0 w 663567"/>
              <a:gd name="connsiteY0" fmla="*/ 425657 h 425657"/>
              <a:gd name="connsiteX1" fmla="*/ 367536 w 663567"/>
              <a:gd name="connsiteY1" fmla="*/ 117813 h 425657"/>
              <a:gd name="connsiteX2" fmla="*/ 663567 w 663567"/>
              <a:gd name="connsiteY2" fmla="*/ 67013 h 425657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67536 w 663567"/>
              <a:gd name="connsiteY1" fmla="*/ 5080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56174 w 663567"/>
              <a:gd name="connsiteY1" fmla="*/ 28230 h 358644"/>
              <a:gd name="connsiteX2" fmla="*/ 663567 w 663567"/>
              <a:gd name="connsiteY2" fmla="*/ 0 h 358644"/>
              <a:gd name="connsiteX0" fmla="*/ 0 w 663567"/>
              <a:gd name="connsiteY0" fmla="*/ 358644 h 358644"/>
              <a:gd name="connsiteX1" fmla="*/ 356174 w 663567"/>
              <a:gd name="connsiteY1" fmla="*/ 28230 h 358644"/>
              <a:gd name="connsiteX2" fmla="*/ 663567 w 663567"/>
              <a:gd name="connsiteY2" fmla="*/ 0 h 35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567" h="358644">
                <a:moveTo>
                  <a:pt x="0" y="358644"/>
                </a:moveTo>
                <a:cubicBezTo>
                  <a:pt x="70642" y="191648"/>
                  <a:pt x="178122" y="83767"/>
                  <a:pt x="356174" y="28230"/>
                </a:cubicBezTo>
                <a:cubicBezTo>
                  <a:pt x="504720" y="22844"/>
                  <a:pt x="488973" y="3690"/>
                  <a:pt x="663567" y="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WEST END OPTION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3752654" cy="3766910"/>
          </a:xfrm>
        </p:spPr>
        <p:txBody>
          <a:bodyPr/>
          <a:lstStyle/>
          <a:p>
            <a:r>
              <a:rPr lang="en-US" dirty="0"/>
              <a:t>Turn frontage road north of US-275 / L Street into driveway only </a:t>
            </a:r>
          </a:p>
          <a:p>
            <a:r>
              <a:rPr lang="en-US" dirty="0"/>
              <a:t>No turn restrictions on US-275 / L Street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8B44BA-E189-1A68-D129-2290D4759C75}"/>
              </a:ext>
            </a:extLst>
          </p:cNvPr>
          <p:cNvGrpSpPr/>
          <p:nvPr/>
        </p:nvGrpSpPr>
        <p:grpSpPr>
          <a:xfrm>
            <a:off x="4782312" y="1556650"/>
            <a:ext cx="7052890" cy="3684157"/>
            <a:chOff x="5593698" y="1530679"/>
            <a:chExt cx="6241503" cy="3260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FA1C64-D44C-E34D-4D85-889B02260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3698" y="1680184"/>
              <a:ext cx="6207539" cy="3110815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6861987-2B1C-1862-D410-B2DB9BE63B22}"/>
                </a:ext>
              </a:extLst>
            </p:cNvPr>
            <p:cNvSpPr/>
            <p:nvPr/>
          </p:nvSpPr>
          <p:spPr>
            <a:xfrm>
              <a:off x="9447971" y="2564148"/>
              <a:ext cx="2387230" cy="967961"/>
            </a:xfrm>
            <a:custGeom>
              <a:avLst/>
              <a:gdLst>
                <a:gd name="connsiteX0" fmla="*/ 4219662 w 4219662"/>
                <a:gd name="connsiteY0" fmla="*/ 939567 h 939567"/>
                <a:gd name="connsiteX1" fmla="*/ 0 w 4219662"/>
                <a:gd name="connsiteY1" fmla="*/ 352337 h 939567"/>
                <a:gd name="connsiteX2" fmla="*/ 58723 w 4219662"/>
                <a:gd name="connsiteY2" fmla="*/ 0 h 939567"/>
                <a:gd name="connsiteX3" fmla="*/ 4202884 w 4219662"/>
                <a:gd name="connsiteY3" fmla="*/ 536895 h 939567"/>
                <a:gd name="connsiteX4" fmla="*/ 4219662 w 4219662"/>
                <a:gd name="connsiteY4" fmla="*/ 939567 h 939567"/>
                <a:gd name="connsiteX0" fmla="*/ 4219662 w 4261607"/>
                <a:gd name="connsiteY0" fmla="*/ 939567 h 939567"/>
                <a:gd name="connsiteX1" fmla="*/ 0 w 4261607"/>
                <a:gd name="connsiteY1" fmla="*/ 352337 h 939567"/>
                <a:gd name="connsiteX2" fmla="*/ 58723 w 4261607"/>
                <a:gd name="connsiteY2" fmla="*/ 0 h 939567"/>
                <a:gd name="connsiteX3" fmla="*/ 4261607 w 4261607"/>
                <a:gd name="connsiteY3" fmla="*/ 553673 h 939567"/>
                <a:gd name="connsiteX4" fmla="*/ 4219662 w 4261607"/>
                <a:gd name="connsiteY4" fmla="*/ 939567 h 939567"/>
                <a:gd name="connsiteX0" fmla="*/ 4219662 w 4261607"/>
                <a:gd name="connsiteY0" fmla="*/ 956345 h 956345"/>
                <a:gd name="connsiteX1" fmla="*/ 0 w 4261607"/>
                <a:gd name="connsiteY1" fmla="*/ 369115 h 956345"/>
                <a:gd name="connsiteX2" fmla="*/ 33556 w 4261607"/>
                <a:gd name="connsiteY2" fmla="*/ 0 h 956345"/>
                <a:gd name="connsiteX3" fmla="*/ 4261607 w 4261607"/>
                <a:gd name="connsiteY3" fmla="*/ 570451 h 956345"/>
                <a:gd name="connsiteX4" fmla="*/ 4219662 w 4261607"/>
                <a:gd name="connsiteY4" fmla="*/ 956345 h 956345"/>
                <a:gd name="connsiteX0" fmla="*/ 4219662 w 4261607"/>
                <a:gd name="connsiteY0" fmla="*/ 939200 h 939200"/>
                <a:gd name="connsiteX1" fmla="*/ 0 w 4261607"/>
                <a:gd name="connsiteY1" fmla="*/ 351970 h 939200"/>
                <a:gd name="connsiteX2" fmla="*/ 53559 w 4261607"/>
                <a:gd name="connsiteY2" fmla="*/ 0 h 939200"/>
                <a:gd name="connsiteX3" fmla="*/ 4261607 w 4261607"/>
                <a:gd name="connsiteY3" fmla="*/ 553306 h 939200"/>
                <a:gd name="connsiteX4" fmla="*/ 4219662 w 4261607"/>
                <a:gd name="connsiteY4" fmla="*/ 939200 h 939200"/>
                <a:gd name="connsiteX0" fmla="*/ 4219662 w 4258987"/>
                <a:gd name="connsiteY0" fmla="*/ 939200 h 939200"/>
                <a:gd name="connsiteX1" fmla="*/ 0 w 4258987"/>
                <a:gd name="connsiteY1" fmla="*/ 351970 h 939200"/>
                <a:gd name="connsiteX2" fmla="*/ 53559 w 4258987"/>
                <a:gd name="connsiteY2" fmla="*/ 0 h 939200"/>
                <a:gd name="connsiteX3" fmla="*/ 4258987 w 4258987"/>
                <a:gd name="connsiteY3" fmla="*/ 540206 h 939200"/>
                <a:gd name="connsiteX4" fmla="*/ 4219662 w 4258987"/>
                <a:gd name="connsiteY4" fmla="*/ 939200 h 939200"/>
                <a:gd name="connsiteX0" fmla="*/ 4219662 w 4258987"/>
                <a:gd name="connsiteY0" fmla="*/ 1337553 h 1337553"/>
                <a:gd name="connsiteX1" fmla="*/ 0 w 4258987"/>
                <a:gd name="connsiteY1" fmla="*/ 750323 h 1337553"/>
                <a:gd name="connsiteX2" fmla="*/ 53559 w 4258987"/>
                <a:gd name="connsiteY2" fmla="*/ 0 h 1337553"/>
                <a:gd name="connsiteX3" fmla="*/ 4258987 w 4258987"/>
                <a:gd name="connsiteY3" fmla="*/ 938559 h 1337553"/>
                <a:gd name="connsiteX4" fmla="*/ 4219662 w 4258987"/>
                <a:gd name="connsiteY4" fmla="*/ 1337553 h 1337553"/>
                <a:gd name="connsiteX0" fmla="*/ 4219662 w 4258987"/>
                <a:gd name="connsiteY0" fmla="*/ 1337553 h 1337553"/>
                <a:gd name="connsiteX1" fmla="*/ 0 w 4258987"/>
                <a:gd name="connsiteY1" fmla="*/ 750323 h 1337553"/>
                <a:gd name="connsiteX2" fmla="*/ 53559 w 4258987"/>
                <a:gd name="connsiteY2" fmla="*/ 0 h 1337553"/>
                <a:gd name="connsiteX3" fmla="*/ 4258987 w 4258987"/>
                <a:gd name="connsiteY3" fmla="*/ 304817 h 1337553"/>
                <a:gd name="connsiteX4" fmla="*/ 4219662 w 4258987"/>
                <a:gd name="connsiteY4" fmla="*/ 1337553 h 1337553"/>
                <a:gd name="connsiteX0" fmla="*/ 4267980 w 4267980"/>
                <a:gd name="connsiteY0" fmla="*/ 984468 h 984468"/>
                <a:gd name="connsiteX1" fmla="*/ 0 w 4267980"/>
                <a:gd name="connsiteY1" fmla="*/ 750323 h 984468"/>
                <a:gd name="connsiteX2" fmla="*/ 53559 w 4267980"/>
                <a:gd name="connsiteY2" fmla="*/ 0 h 984468"/>
                <a:gd name="connsiteX3" fmla="*/ 4258987 w 4267980"/>
                <a:gd name="connsiteY3" fmla="*/ 304817 h 984468"/>
                <a:gd name="connsiteX4" fmla="*/ 4267980 w 4267980"/>
                <a:gd name="connsiteY4" fmla="*/ 984468 h 984468"/>
                <a:gd name="connsiteX0" fmla="*/ 4257025 w 4257025"/>
                <a:gd name="connsiteY0" fmla="*/ 984468 h 984468"/>
                <a:gd name="connsiteX1" fmla="*/ 0 w 4257025"/>
                <a:gd name="connsiteY1" fmla="*/ 697983 h 984468"/>
                <a:gd name="connsiteX2" fmla="*/ 42604 w 4257025"/>
                <a:gd name="connsiteY2" fmla="*/ 0 h 984468"/>
                <a:gd name="connsiteX3" fmla="*/ 4248032 w 4257025"/>
                <a:gd name="connsiteY3" fmla="*/ 304817 h 984468"/>
                <a:gd name="connsiteX4" fmla="*/ 4257025 w 4257025"/>
                <a:gd name="connsiteY4" fmla="*/ 984468 h 984468"/>
                <a:gd name="connsiteX0" fmla="*/ 4257025 w 4257025"/>
                <a:gd name="connsiteY0" fmla="*/ 984468 h 984468"/>
                <a:gd name="connsiteX1" fmla="*/ 0 w 4257025"/>
                <a:gd name="connsiteY1" fmla="*/ 697983 h 984468"/>
                <a:gd name="connsiteX2" fmla="*/ 124265 w 4257025"/>
                <a:gd name="connsiteY2" fmla="*/ 0 h 984468"/>
                <a:gd name="connsiteX3" fmla="*/ 4248032 w 4257025"/>
                <a:gd name="connsiteY3" fmla="*/ 304817 h 984468"/>
                <a:gd name="connsiteX4" fmla="*/ 4257025 w 4257025"/>
                <a:gd name="connsiteY4" fmla="*/ 984468 h 984468"/>
                <a:gd name="connsiteX0" fmla="*/ 4161755 w 4161755"/>
                <a:gd name="connsiteY0" fmla="*/ 984468 h 984468"/>
                <a:gd name="connsiteX1" fmla="*/ 0 w 4161755"/>
                <a:gd name="connsiteY1" fmla="*/ 706108 h 984468"/>
                <a:gd name="connsiteX2" fmla="*/ 28995 w 4161755"/>
                <a:gd name="connsiteY2" fmla="*/ 0 h 984468"/>
                <a:gd name="connsiteX3" fmla="*/ 4152762 w 4161755"/>
                <a:gd name="connsiteY3" fmla="*/ 304817 h 984468"/>
                <a:gd name="connsiteX4" fmla="*/ 4161755 w 4161755"/>
                <a:gd name="connsiteY4" fmla="*/ 984468 h 984468"/>
                <a:gd name="connsiteX0" fmla="*/ 4180802 w 4180802"/>
                <a:gd name="connsiteY0" fmla="*/ 984468 h 984468"/>
                <a:gd name="connsiteX1" fmla="*/ 0 w 4180802"/>
                <a:gd name="connsiteY1" fmla="*/ 701560 h 984468"/>
                <a:gd name="connsiteX2" fmla="*/ 48042 w 4180802"/>
                <a:gd name="connsiteY2" fmla="*/ 0 h 984468"/>
                <a:gd name="connsiteX3" fmla="*/ 4171809 w 4180802"/>
                <a:gd name="connsiteY3" fmla="*/ 304817 h 984468"/>
                <a:gd name="connsiteX4" fmla="*/ 4180802 w 4180802"/>
                <a:gd name="connsiteY4" fmla="*/ 984468 h 98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0802" h="984468">
                  <a:moveTo>
                    <a:pt x="4180802" y="984468"/>
                  </a:moveTo>
                  <a:lnTo>
                    <a:pt x="0" y="701560"/>
                  </a:lnTo>
                  <a:lnTo>
                    <a:pt x="48042" y="0"/>
                  </a:lnTo>
                  <a:lnTo>
                    <a:pt x="4171809" y="304817"/>
                  </a:lnTo>
                  <a:lnTo>
                    <a:pt x="4180802" y="984468"/>
                  </a:lnTo>
                  <a:close/>
                </a:path>
              </a:pathLst>
            </a:custGeom>
            <a:solidFill>
              <a:srgbClr val="FF0000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7BFAFD-CCA4-D9C5-13EE-1D5CEDDC8B33}"/>
                </a:ext>
              </a:extLst>
            </p:cNvPr>
            <p:cNvSpPr/>
            <p:nvPr/>
          </p:nvSpPr>
          <p:spPr>
            <a:xfrm>
              <a:off x="7496655" y="2398564"/>
              <a:ext cx="2319999" cy="1107545"/>
            </a:xfrm>
            <a:custGeom>
              <a:avLst/>
              <a:gdLst>
                <a:gd name="connsiteX0" fmla="*/ 1497330 w 1497330"/>
                <a:gd name="connsiteY0" fmla="*/ 48578 h 405765"/>
                <a:gd name="connsiteX1" fmla="*/ 945833 w 1497330"/>
                <a:gd name="connsiteY1" fmla="*/ 0 h 405765"/>
                <a:gd name="connsiteX2" fmla="*/ 0 w 1497330"/>
                <a:gd name="connsiteY2" fmla="*/ 111443 h 405765"/>
                <a:gd name="connsiteX3" fmla="*/ 8573 w 1497330"/>
                <a:gd name="connsiteY3" fmla="*/ 388620 h 405765"/>
                <a:gd name="connsiteX4" fmla="*/ 854393 w 1497330"/>
                <a:gd name="connsiteY4" fmla="*/ 405765 h 405765"/>
                <a:gd name="connsiteX5" fmla="*/ 1445895 w 1497330"/>
                <a:gd name="connsiteY5" fmla="*/ 394335 h 405765"/>
                <a:gd name="connsiteX6" fmla="*/ 1497330 w 1497330"/>
                <a:gd name="connsiteY6" fmla="*/ 48578 h 405765"/>
                <a:gd name="connsiteX0" fmla="*/ 1497330 w 1497330"/>
                <a:gd name="connsiteY0" fmla="*/ 48578 h 405765"/>
                <a:gd name="connsiteX1" fmla="*/ 945833 w 1497330"/>
                <a:gd name="connsiteY1" fmla="*/ 0 h 405765"/>
                <a:gd name="connsiteX2" fmla="*/ 0 w 1497330"/>
                <a:gd name="connsiteY2" fmla="*/ 111443 h 405765"/>
                <a:gd name="connsiteX3" fmla="*/ 8573 w 1497330"/>
                <a:gd name="connsiteY3" fmla="*/ 388620 h 405765"/>
                <a:gd name="connsiteX4" fmla="*/ 854393 w 1497330"/>
                <a:gd name="connsiteY4" fmla="*/ 405765 h 405765"/>
                <a:gd name="connsiteX5" fmla="*/ 1445895 w 1497330"/>
                <a:gd name="connsiteY5" fmla="*/ 394335 h 405765"/>
                <a:gd name="connsiteX6" fmla="*/ 1497330 w 1497330"/>
                <a:gd name="connsiteY6" fmla="*/ 48578 h 405765"/>
                <a:gd name="connsiteX0" fmla="*/ 1497330 w 1497330"/>
                <a:gd name="connsiteY0" fmla="*/ 48578 h 405765"/>
                <a:gd name="connsiteX1" fmla="*/ 945833 w 1497330"/>
                <a:gd name="connsiteY1" fmla="*/ 0 h 405765"/>
                <a:gd name="connsiteX2" fmla="*/ 0 w 1497330"/>
                <a:gd name="connsiteY2" fmla="*/ 111443 h 405765"/>
                <a:gd name="connsiteX3" fmla="*/ 8573 w 1497330"/>
                <a:gd name="connsiteY3" fmla="*/ 388620 h 405765"/>
                <a:gd name="connsiteX4" fmla="*/ 854393 w 1497330"/>
                <a:gd name="connsiteY4" fmla="*/ 405765 h 405765"/>
                <a:gd name="connsiteX5" fmla="*/ 1445895 w 1497330"/>
                <a:gd name="connsiteY5" fmla="*/ 394335 h 405765"/>
                <a:gd name="connsiteX6" fmla="*/ 1497330 w 1497330"/>
                <a:gd name="connsiteY6" fmla="*/ 48578 h 405765"/>
                <a:gd name="connsiteX0" fmla="*/ 1497330 w 1497330"/>
                <a:gd name="connsiteY0" fmla="*/ 32298 h 389485"/>
                <a:gd name="connsiteX1" fmla="*/ 926840 w 1497330"/>
                <a:gd name="connsiteY1" fmla="*/ 0 h 389485"/>
                <a:gd name="connsiteX2" fmla="*/ 0 w 1497330"/>
                <a:gd name="connsiteY2" fmla="*/ 95163 h 389485"/>
                <a:gd name="connsiteX3" fmla="*/ 8573 w 1497330"/>
                <a:gd name="connsiteY3" fmla="*/ 372340 h 389485"/>
                <a:gd name="connsiteX4" fmla="*/ 854393 w 1497330"/>
                <a:gd name="connsiteY4" fmla="*/ 389485 h 389485"/>
                <a:gd name="connsiteX5" fmla="*/ 1445895 w 1497330"/>
                <a:gd name="connsiteY5" fmla="*/ 378055 h 389485"/>
                <a:gd name="connsiteX6" fmla="*/ 1497330 w 1497330"/>
                <a:gd name="connsiteY6" fmla="*/ 32298 h 389485"/>
                <a:gd name="connsiteX0" fmla="*/ 1497330 w 1497330"/>
                <a:gd name="connsiteY0" fmla="*/ 32298 h 380757"/>
                <a:gd name="connsiteX1" fmla="*/ 926840 w 1497330"/>
                <a:gd name="connsiteY1" fmla="*/ 0 h 380757"/>
                <a:gd name="connsiteX2" fmla="*/ 0 w 1497330"/>
                <a:gd name="connsiteY2" fmla="*/ 95163 h 380757"/>
                <a:gd name="connsiteX3" fmla="*/ 8573 w 1497330"/>
                <a:gd name="connsiteY3" fmla="*/ 372340 h 380757"/>
                <a:gd name="connsiteX4" fmla="*/ 1072856 w 1497330"/>
                <a:gd name="connsiteY4" fmla="*/ 380757 h 380757"/>
                <a:gd name="connsiteX5" fmla="*/ 1445895 w 1497330"/>
                <a:gd name="connsiteY5" fmla="*/ 378055 h 380757"/>
                <a:gd name="connsiteX6" fmla="*/ 1497330 w 1497330"/>
                <a:gd name="connsiteY6" fmla="*/ 32298 h 380757"/>
                <a:gd name="connsiteX0" fmla="*/ 1495078 w 1495078"/>
                <a:gd name="connsiteY0" fmla="*/ 32298 h 380757"/>
                <a:gd name="connsiteX1" fmla="*/ 924588 w 1495078"/>
                <a:gd name="connsiteY1" fmla="*/ 0 h 380757"/>
                <a:gd name="connsiteX2" fmla="*/ 0 w 1495078"/>
                <a:gd name="connsiteY2" fmla="*/ 74217 h 380757"/>
                <a:gd name="connsiteX3" fmla="*/ 6321 w 1495078"/>
                <a:gd name="connsiteY3" fmla="*/ 372340 h 380757"/>
                <a:gd name="connsiteX4" fmla="*/ 1070604 w 1495078"/>
                <a:gd name="connsiteY4" fmla="*/ 380757 h 380757"/>
                <a:gd name="connsiteX5" fmla="*/ 1443643 w 1495078"/>
                <a:gd name="connsiteY5" fmla="*/ 378055 h 380757"/>
                <a:gd name="connsiteX6" fmla="*/ 1495078 w 1495078"/>
                <a:gd name="connsiteY6" fmla="*/ 32298 h 380757"/>
                <a:gd name="connsiteX0" fmla="*/ 1526609 w 1526609"/>
                <a:gd name="connsiteY0" fmla="*/ 2623 h 380757"/>
                <a:gd name="connsiteX1" fmla="*/ 924588 w 1526609"/>
                <a:gd name="connsiteY1" fmla="*/ 0 h 380757"/>
                <a:gd name="connsiteX2" fmla="*/ 0 w 1526609"/>
                <a:gd name="connsiteY2" fmla="*/ 74217 h 380757"/>
                <a:gd name="connsiteX3" fmla="*/ 6321 w 1526609"/>
                <a:gd name="connsiteY3" fmla="*/ 372340 h 380757"/>
                <a:gd name="connsiteX4" fmla="*/ 1070604 w 1526609"/>
                <a:gd name="connsiteY4" fmla="*/ 380757 h 380757"/>
                <a:gd name="connsiteX5" fmla="*/ 1443643 w 1526609"/>
                <a:gd name="connsiteY5" fmla="*/ 378055 h 380757"/>
                <a:gd name="connsiteX6" fmla="*/ 1526609 w 1526609"/>
                <a:gd name="connsiteY6" fmla="*/ 2623 h 380757"/>
                <a:gd name="connsiteX0" fmla="*/ 1526609 w 1526609"/>
                <a:gd name="connsiteY0" fmla="*/ 2623 h 392020"/>
                <a:gd name="connsiteX1" fmla="*/ 924588 w 1526609"/>
                <a:gd name="connsiteY1" fmla="*/ 0 h 392020"/>
                <a:gd name="connsiteX2" fmla="*/ 0 w 1526609"/>
                <a:gd name="connsiteY2" fmla="*/ 74217 h 392020"/>
                <a:gd name="connsiteX3" fmla="*/ 6321 w 1526609"/>
                <a:gd name="connsiteY3" fmla="*/ 372340 h 392020"/>
                <a:gd name="connsiteX4" fmla="*/ 1070604 w 1526609"/>
                <a:gd name="connsiteY4" fmla="*/ 380757 h 392020"/>
                <a:gd name="connsiteX5" fmla="*/ 1493192 w 1526609"/>
                <a:gd name="connsiteY5" fmla="*/ 392020 h 392020"/>
                <a:gd name="connsiteX6" fmla="*/ 1526609 w 1526609"/>
                <a:gd name="connsiteY6" fmla="*/ 2623 h 392020"/>
                <a:gd name="connsiteX0" fmla="*/ 1526609 w 1786154"/>
                <a:gd name="connsiteY0" fmla="*/ 2623 h 417479"/>
                <a:gd name="connsiteX1" fmla="*/ 924588 w 1786154"/>
                <a:gd name="connsiteY1" fmla="*/ 0 h 417479"/>
                <a:gd name="connsiteX2" fmla="*/ 0 w 1786154"/>
                <a:gd name="connsiteY2" fmla="*/ 74217 h 417479"/>
                <a:gd name="connsiteX3" fmla="*/ 6321 w 1786154"/>
                <a:gd name="connsiteY3" fmla="*/ 372340 h 417479"/>
                <a:gd name="connsiteX4" fmla="*/ 1070604 w 1786154"/>
                <a:gd name="connsiteY4" fmla="*/ 380757 h 417479"/>
                <a:gd name="connsiteX5" fmla="*/ 1786154 w 1786154"/>
                <a:gd name="connsiteY5" fmla="*/ 417479 h 417479"/>
                <a:gd name="connsiteX6" fmla="*/ 1493192 w 1786154"/>
                <a:gd name="connsiteY6" fmla="*/ 392020 h 417479"/>
                <a:gd name="connsiteX7" fmla="*/ 1526609 w 1786154"/>
                <a:gd name="connsiteY7" fmla="*/ 2623 h 417479"/>
                <a:gd name="connsiteX0" fmla="*/ 1526609 w 1786154"/>
                <a:gd name="connsiteY0" fmla="*/ 2623 h 543364"/>
                <a:gd name="connsiteX1" fmla="*/ 924588 w 1786154"/>
                <a:gd name="connsiteY1" fmla="*/ 0 h 543364"/>
                <a:gd name="connsiteX2" fmla="*/ 0 w 1786154"/>
                <a:gd name="connsiteY2" fmla="*/ 74217 h 543364"/>
                <a:gd name="connsiteX3" fmla="*/ 6321 w 1786154"/>
                <a:gd name="connsiteY3" fmla="*/ 372340 h 543364"/>
                <a:gd name="connsiteX4" fmla="*/ 1070604 w 1786154"/>
                <a:gd name="connsiteY4" fmla="*/ 380757 h 543364"/>
                <a:gd name="connsiteX5" fmla="*/ 1457333 w 1786154"/>
                <a:gd name="connsiteY5" fmla="*/ 543157 h 543364"/>
                <a:gd name="connsiteX6" fmla="*/ 1786154 w 1786154"/>
                <a:gd name="connsiteY6" fmla="*/ 417479 h 543364"/>
                <a:gd name="connsiteX7" fmla="*/ 1493192 w 1786154"/>
                <a:gd name="connsiteY7" fmla="*/ 392020 h 543364"/>
                <a:gd name="connsiteX8" fmla="*/ 1526609 w 1786154"/>
                <a:gd name="connsiteY8" fmla="*/ 2623 h 543364"/>
                <a:gd name="connsiteX0" fmla="*/ 1526609 w 1786154"/>
                <a:gd name="connsiteY0" fmla="*/ 2623 h 549408"/>
                <a:gd name="connsiteX1" fmla="*/ 924588 w 1786154"/>
                <a:gd name="connsiteY1" fmla="*/ 0 h 549408"/>
                <a:gd name="connsiteX2" fmla="*/ 0 w 1786154"/>
                <a:gd name="connsiteY2" fmla="*/ 74217 h 549408"/>
                <a:gd name="connsiteX3" fmla="*/ 6321 w 1786154"/>
                <a:gd name="connsiteY3" fmla="*/ 372340 h 549408"/>
                <a:gd name="connsiteX4" fmla="*/ 1070604 w 1786154"/>
                <a:gd name="connsiteY4" fmla="*/ 380757 h 549408"/>
                <a:gd name="connsiteX5" fmla="*/ 1227608 w 1786154"/>
                <a:gd name="connsiteY5" fmla="*/ 530937 h 549408"/>
                <a:gd name="connsiteX6" fmla="*/ 1457333 w 1786154"/>
                <a:gd name="connsiteY6" fmla="*/ 543157 h 549408"/>
                <a:gd name="connsiteX7" fmla="*/ 1786154 w 1786154"/>
                <a:gd name="connsiteY7" fmla="*/ 417479 h 549408"/>
                <a:gd name="connsiteX8" fmla="*/ 1493192 w 1786154"/>
                <a:gd name="connsiteY8" fmla="*/ 392020 h 549408"/>
                <a:gd name="connsiteX9" fmla="*/ 1526609 w 1786154"/>
                <a:gd name="connsiteY9" fmla="*/ 2623 h 549408"/>
                <a:gd name="connsiteX0" fmla="*/ 1526609 w 1786154"/>
                <a:gd name="connsiteY0" fmla="*/ 2623 h 549408"/>
                <a:gd name="connsiteX1" fmla="*/ 924588 w 1786154"/>
                <a:gd name="connsiteY1" fmla="*/ 0 h 549408"/>
                <a:gd name="connsiteX2" fmla="*/ 0 w 1786154"/>
                <a:gd name="connsiteY2" fmla="*/ 74217 h 549408"/>
                <a:gd name="connsiteX3" fmla="*/ 6321 w 1786154"/>
                <a:gd name="connsiteY3" fmla="*/ 372340 h 549408"/>
                <a:gd name="connsiteX4" fmla="*/ 1070604 w 1786154"/>
                <a:gd name="connsiteY4" fmla="*/ 380757 h 549408"/>
                <a:gd name="connsiteX5" fmla="*/ 1227608 w 1786154"/>
                <a:gd name="connsiteY5" fmla="*/ 530937 h 549408"/>
                <a:gd name="connsiteX6" fmla="*/ 1457333 w 1786154"/>
                <a:gd name="connsiteY6" fmla="*/ 543157 h 549408"/>
                <a:gd name="connsiteX7" fmla="*/ 1786154 w 1786154"/>
                <a:gd name="connsiteY7" fmla="*/ 417479 h 549408"/>
                <a:gd name="connsiteX8" fmla="*/ 1493192 w 1786154"/>
                <a:gd name="connsiteY8" fmla="*/ 392020 h 549408"/>
                <a:gd name="connsiteX9" fmla="*/ 1526609 w 1786154"/>
                <a:gd name="connsiteY9" fmla="*/ 2623 h 549408"/>
                <a:gd name="connsiteX0" fmla="*/ 1526609 w 1786154"/>
                <a:gd name="connsiteY0" fmla="*/ 2623 h 549408"/>
                <a:gd name="connsiteX1" fmla="*/ 924588 w 1786154"/>
                <a:gd name="connsiteY1" fmla="*/ 0 h 549408"/>
                <a:gd name="connsiteX2" fmla="*/ 0 w 1786154"/>
                <a:gd name="connsiteY2" fmla="*/ 74217 h 549408"/>
                <a:gd name="connsiteX3" fmla="*/ 6321 w 1786154"/>
                <a:gd name="connsiteY3" fmla="*/ 372340 h 549408"/>
                <a:gd name="connsiteX4" fmla="*/ 1070604 w 1786154"/>
                <a:gd name="connsiteY4" fmla="*/ 380757 h 549408"/>
                <a:gd name="connsiteX5" fmla="*/ 1227608 w 1786154"/>
                <a:gd name="connsiteY5" fmla="*/ 530937 h 549408"/>
                <a:gd name="connsiteX6" fmla="*/ 1457333 w 1786154"/>
                <a:gd name="connsiteY6" fmla="*/ 543157 h 549408"/>
                <a:gd name="connsiteX7" fmla="*/ 1786154 w 1786154"/>
                <a:gd name="connsiteY7" fmla="*/ 417479 h 549408"/>
                <a:gd name="connsiteX8" fmla="*/ 1493192 w 1786154"/>
                <a:gd name="connsiteY8" fmla="*/ 392020 h 549408"/>
                <a:gd name="connsiteX9" fmla="*/ 1526609 w 1786154"/>
                <a:gd name="connsiteY9" fmla="*/ 2623 h 549408"/>
                <a:gd name="connsiteX0" fmla="*/ 1526609 w 1786154"/>
                <a:gd name="connsiteY0" fmla="*/ 2623 h 544576"/>
                <a:gd name="connsiteX1" fmla="*/ 924588 w 1786154"/>
                <a:gd name="connsiteY1" fmla="*/ 0 h 544576"/>
                <a:gd name="connsiteX2" fmla="*/ 0 w 1786154"/>
                <a:gd name="connsiteY2" fmla="*/ 74217 h 544576"/>
                <a:gd name="connsiteX3" fmla="*/ 6321 w 1786154"/>
                <a:gd name="connsiteY3" fmla="*/ 372340 h 544576"/>
                <a:gd name="connsiteX4" fmla="*/ 1070604 w 1786154"/>
                <a:gd name="connsiteY4" fmla="*/ 380757 h 544576"/>
                <a:gd name="connsiteX5" fmla="*/ 1227608 w 1786154"/>
                <a:gd name="connsiteY5" fmla="*/ 530937 h 544576"/>
                <a:gd name="connsiteX6" fmla="*/ 1457333 w 1786154"/>
                <a:gd name="connsiteY6" fmla="*/ 543157 h 544576"/>
                <a:gd name="connsiteX7" fmla="*/ 1786154 w 1786154"/>
                <a:gd name="connsiteY7" fmla="*/ 417479 h 544576"/>
                <a:gd name="connsiteX8" fmla="*/ 1493192 w 1786154"/>
                <a:gd name="connsiteY8" fmla="*/ 392020 h 544576"/>
                <a:gd name="connsiteX9" fmla="*/ 1526609 w 1786154"/>
                <a:gd name="connsiteY9" fmla="*/ 2623 h 544576"/>
                <a:gd name="connsiteX0" fmla="*/ 1526609 w 1786154"/>
                <a:gd name="connsiteY0" fmla="*/ 2623 h 543185"/>
                <a:gd name="connsiteX1" fmla="*/ 924588 w 1786154"/>
                <a:gd name="connsiteY1" fmla="*/ 0 h 543185"/>
                <a:gd name="connsiteX2" fmla="*/ 0 w 1786154"/>
                <a:gd name="connsiteY2" fmla="*/ 74217 h 543185"/>
                <a:gd name="connsiteX3" fmla="*/ 6321 w 1786154"/>
                <a:gd name="connsiteY3" fmla="*/ 372340 h 543185"/>
                <a:gd name="connsiteX4" fmla="*/ 1070604 w 1786154"/>
                <a:gd name="connsiteY4" fmla="*/ 380757 h 543185"/>
                <a:gd name="connsiteX5" fmla="*/ 1227608 w 1786154"/>
                <a:gd name="connsiteY5" fmla="*/ 530937 h 543185"/>
                <a:gd name="connsiteX6" fmla="*/ 1457333 w 1786154"/>
                <a:gd name="connsiteY6" fmla="*/ 543157 h 543185"/>
                <a:gd name="connsiteX7" fmla="*/ 1786154 w 1786154"/>
                <a:gd name="connsiteY7" fmla="*/ 417479 h 543185"/>
                <a:gd name="connsiteX8" fmla="*/ 1493192 w 1786154"/>
                <a:gd name="connsiteY8" fmla="*/ 392020 h 543185"/>
                <a:gd name="connsiteX9" fmla="*/ 1526609 w 1786154"/>
                <a:gd name="connsiteY9" fmla="*/ 2623 h 543185"/>
                <a:gd name="connsiteX0" fmla="*/ 1526609 w 1786154"/>
                <a:gd name="connsiteY0" fmla="*/ 2623 h 543157"/>
                <a:gd name="connsiteX1" fmla="*/ 924588 w 1786154"/>
                <a:gd name="connsiteY1" fmla="*/ 0 h 543157"/>
                <a:gd name="connsiteX2" fmla="*/ 0 w 1786154"/>
                <a:gd name="connsiteY2" fmla="*/ 74217 h 543157"/>
                <a:gd name="connsiteX3" fmla="*/ 6321 w 1786154"/>
                <a:gd name="connsiteY3" fmla="*/ 372340 h 543157"/>
                <a:gd name="connsiteX4" fmla="*/ 1070604 w 1786154"/>
                <a:gd name="connsiteY4" fmla="*/ 380757 h 543157"/>
                <a:gd name="connsiteX5" fmla="*/ 1227608 w 1786154"/>
                <a:gd name="connsiteY5" fmla="*/ 530937 h 543157"/>
                <a:gd name="connsiteX6" fmla="*/ 1457333 w 1786154"/>
                <a:gd name="connsiteY6" fmla="*/ 543157 h 543157"/>
                <a:gd name="connsiteX7" fmla="*/ 1786154 w 1786154"/>
                <a:gd name="connsiteY7" fmla="*/ 417479 h 543157"/>
                <a:gd name="connsiteX8" fmla="*/ 1493192 w 1786154"/>
                <a:gd name="connsiteY8" fmla="*/ 392020 h 543157"/>
                <a:gd name="connsiteX9" fmla="*/ 1526609 w 1786154"/>
                <a:gd name="connsiteY9" fmla="*/ 2623 h 543157"/>
                <a:gd name="connsiteX0" fmla="*/ 1526609 w 1786154"/>
                <a:gd name="connsiteY0" fmla="*/ 2623 h 543157"/>
                <a:gd name="connsiteX1" fmla="*/ 924588 w 1786154"/>
                <a:gd name="connsiteY1" fmla="*/ 0 h 543157"/>
                <a:gd name="connsiteX2" fmla="*/ 0 w 1786154"/>
                <a:gd name="connsiteY2" fmla="*/ 74217 h 543157"/>
                <a:gd name="connsiteX3" fmla="*/ 6321 w 1786154"/>
                <a:gd name="connsiteY3" fmla="*/ 372340 h 543157"/>
                <a:gd name="connsiteX4" fmla="*/ 1070604 w 1786154"/>
                <a:gd name="connsiteY4" fmla="*/ 380757 h 543157"/>
                <a:gd name="connsiteX5" fmla="*/ 1227608 w 1786154"/>
                <a:gd name="connsiteY5" fmla="*/ 530937 h 543157"/>
                <a:gd name="connsiteX6" fmla="*/ 1457333 w 1786154"/>
                <a:gd name="connsiteY6" fmla="*/ 543157 h 543157"/>
                <a:gd name="connsiteX7" fmla="*/ 1786154 w 1786154"/>
                <a:gd name="connsiteY7" fmla="*/ 417479 h 543157"/>
                <a:gd name="connsiteX8" fmla="*/ 1493192 w 1786154"/>
                <a:gd name="connsiteY8" fmla="*/ 392020 h 543157"/>
                <a:gd name="connsiteX9" fmla="*/ 1526609 w 1786154"/>
                <a:gd name="connsiteY9" fmla="*/ 2623 h 543157"/>
                <a:gd name="connsiteX0" fmla="*/ 1526609 w 1779398"/>
                <a:gd name="connsiteY0" fmla="*/ 2623 h 543157"/>
                <a:gd name="connsiteX1" fmla="*/ 924588 w 1779398"/>
                <a:gd name="connsiteY1" fmla="*/ 0 h 543157"/>
                <a:gd name="connsiteX2" fmla="*/ 0 w 1779398"/>
                <a:gd name="connsiteY2" fmla="*/ 74217 h 543157"/>
                <a:gd name="connsiteX3" fmla="*/ 6321 w 1779398"/>
                <a:gd name="connsiteY3" fmla="*/ 372340 h 543157"/>
                <a:gd name="connsiteX4" fmla="*/ 1070604 w 1779398"/>
                <a:gd name="connsiteY4" fmla="*/ 380757 h 543157"/>
                <a:gd name="connsiteX5" fmla="*/ 1227608 w 1779398"/>
                <a:gd name="connsiteY5" fmla="*/ 530937 h 543157"/>
                <a:gd name="connsiteX6" fmla="*/ 1457333 w 1779398"/>
                <a:gd name="connsiteY6" fmla="*/ 543157 h 543157"/>
                <a:gd name="connsiteX7" fmla="*/ 1779398 w 1779398"/>
                <a:gd name="connsiteY7" fmla="*/ 415734 h 543157"/>
                <a:gd name="connsiteX8" fmla="*/ 1493192 w 1779398"/>
                <a:gd name="connsiteY8" fmla="*/ 392020 h 543157"/>
                <a:gd name="connsiteX9" fmla="*/ 1526609 w 1779398"/>
                <a:gd name="connsiteY9" fmla="*/ 2623 h 543157"/>
                <a:gd name="connsiteX0" fmla="*/ 1526609 w 1779398"/>
                <a:gd name="connsiteY0" fmla="*/ 2623 h 543157"/>
                <a:gd name="connsiteX1" fmla="*/ 924588 w 1779398"/>
                <a:gd name="connsiteY1" fmla="*/ 0 h 543157"/>
                <a:gd name="connsiteX2" fmla="*/ 0 w 1779398"/>
                <a:gd name="connsiteY2" fmla="*/ 74217 h 543157"/>
                <a:gd name="connsiteX3" fmla="*/ 6321 w 1779398"/>
                <a:gd name="connsiteY3" fmla="*/ 372340 h 543157"/>
                <a:gd name="connsiteX4" fmla="*/ 1070604 w 1779398"/>
                <a:gd name="connsiteY4" fmla="*/ 380757 h 543157"/>
                <a:gd name="connsiteX5" fmla="*/ 1227608 w 1779398"/>
                <a:gd name="connsiteY5" fmla="*/ 530937 h 543157"/>
                <a:gd name="connsiteX6" fmla="*/ 1457333 w 1779398"/>
                <a:gd name="connsiteY6" fmla="*/ 543157 h 543157"/>
                <a:gd name="connsiteX7" fmla="*/ 1779398 w 1779398"/>
                <a:gd name="connsiteY7" fmla="*/ 415734 h 543157"/>
                <a:gd name="connsiteX8" fmla="*/ 1493192 w 1779398"/>
                <a:gd name="connsiteY8" fmla="*/ 392020 h 543157"/>
                <a:gd name="connsiteX9" fmla="*/ 1526609 w 1779398"/>
                <a:gd name="connsiteY9" fmla="*/ 2623 h 543157"/>
                <a:gd name="connsiteX0" fmla="*/ 1526609 w 1779398"/>
                <a:gd name="connsiteY0" fmla="*/ 100692 h 641226"/>
                <a:gd name="connsiteX1" fmla="*/ 924588 w 1779398"/>
                <a:gd name="connsiteY1" fmla="*/ 98069 h 641226"/>
                <a:gd name="connsiteX2" fmla="*/ 788352 w 1779398"/>
                <a:gd name="connsiteY2" fmla="*/ 972 h 641226"/>
                <a:gd name="connsiteX3" fmla="*/ 0 w 1779398"/>
                <a:gd name="connsiteY3" fmla="*/ 172286 h 641226"/>
                <a:gd name="connsiteX4" fmla="*/ 6321 w 1779398"/>
                <a:gd name="connsiteY4" fmla="*/ 470409 h 641226"/>
                <a:gd name="connsiteX5" fmla="*/ 1070604 w 1779398"/>
                <a:gd name="connsiteY5" fmla="*/ 478826 h 641226"/>
                <a:gd name="connsiteX6" fmla="*/ 1227608 w 1779398"/>
                <a:gd name="connsiteY6" fmla="*/ 629006 h 641226"/>
                <a:gd name="connsiteX7" fmla="*/ 1457333 w 1779398"/>
                <a:gd name="connsiteY7" fmla="*/ 641226 h 641226"/>
                <a:gd name="connsiteX8" fmla="*/ 1779398 w 1779398"/>
                <a:gd name="connsiteY8" fmla="*/ 513803 h 641226"/>
                <a:gd name="connsiteX9" fmla="*/ 1493192 w 1779398"/>
                <a:gd name="connsiteY9" fmla="*/ 490089 h 641226"/>
                <a:gd name="connsiteX10" fmla="*/ 1526609 w 1779398"/>
                <a:gd name="connsiteY10" fmla="*/ 100692 h 641226"/>
                <a:gd name="connsiteX0" fmla="*/ 1526609 w 1779398"/>
                <a:gd name="connsiteY0" fmla="*/ 99720 h 640254"/>
                <a:gd name="connsiteX1" fmla="*/ 924588 w 1779398"/>
                <a:gd name="connsiteY1" fmla="*/ 97097 h 640254"/>
                <a:gd name="connsiteX2" fmla="*/ 788352 w 1779398"/>
                <a:gd name="connsiteY2" fmla="*/ 0 h 640254"/>
                <a:gd name="connsiteX3" fmla="*/ 0 w 1779398"/>
                <a:gd name="connsiteY3" fmla="*/ 171314 h 640254"/>
                <a:gd name="connsiteX4" fmla="*/ 6321 w 1779398"/>
                <a:gd name="connsiteY4" fmla="*/ 469437 h 640254"/>
                <a:gd name="connsiteX5" fmla="*/ 1070604 w 1779398"/>
                <a:gd name="connsiteY5" fmla="*/ 477854 h 640254"/>
                <a:gd name="connsiteX6" fmla="*/ 1227608 w 1779398"/>
                <a:gd name="connsiteY6" fmla="*/ 628034 h 640254"/>
                <a:gd name="connsiteX7" fmla="*/ 1457333 w 1779398"/>
                <a:gd name="connsiteY7" fmla="*/ 640254 h 640254"/>
                <a:gd name="connsiteX8" fmla="*/ 1779398 w 1779398"/>
                <a:gd name="connsiteY8" fmla="*/ 512831 h 640254"/>
                <a:gd name="connsiteX9" fmla="*/ 1493192 w 1779398"/>
                <a:gd name="connsiteY9" fmla="*/ 489117 h 640254"/>
                <a:gd name="connsiteX10" fmla="*/ 1526609 w 1779398"/>
                <a:gd name="connsiteY10" fmla="*/ 99720 h 640254"/>
                <a:gd name="connsiteX0" fmla="*/ 1526609 w 1779398"/>
                <a:gd name="connsiteY0" fmla="*/ 99720 h 640254"/>
                <a:gd name="connsiteX1" fmla="*/ 924588 w 1779398"/>
                <a:gd name="connsiteY1" fmla="*/ 97097 h 640254"/>
                <a:gd name="connsiteX2" fmla="*/ 788352 w 1779398"/>
                <a:gd name="connsiteY2" fmla="*/ 0 h 640254"/>
                <a:gd name="connsiteX3" fmla="*/ 0 w 1779398"/>
                <a:gd name="connsiteY3" fmla="*/ 171314 h 640254"/>
                <a:gd name="connsiteX4" fmla="*/ 6321 w 1779398"/>
                <a:gd name="connsiteY4" fmla="*/ 469437 h 640254"/>
                <a:gd name="connsiteX5" fmla="*/ 1070604 w 1779398"/>
                <a:gd name="connsiteY5" fmla="*/ 477854 h 640254"/>
                <a:gd name="connsiteX6" fmla="*/ 1227608 w 1779398"/>
                <a:gd name="connsiteY6" fmla="*/ 628034 h 640254"/>
                <a:gd name="connsiteX7" fmla="*/ 1457333 w 1779398"/>
                <a:gd name="connsiteY7" fmla="*/ 640254 h 640254"/>
                <a:gd name="connsiteX8" fmla="*/ 1779398 w 1779398"/>
                <a:gd name="connsiteY8" fmla="*/ 512831 h 640254"/>
                <a:gd name="connsiteX9" fmla="*/ 1493192 w 1779398"/>
                <a:gd name="connsiteY9" fmla="*/ 489117 h 640254"/>
                <a:gd name="connsiteX10" fmla="*/ 1526609 w 1779398"/>
                <a:gd name="connsiteY10" fmla="*/ 99720 h 640254"/>
                <a:gd name="connsiteX0" fmla="*/ 1526609 w 1779398"/>
                <a:gd name="connsiteY0" fmla="*/ 107515 h 648049"/>
                <a:gd name="connsiteX1" fmla="*/ 924588 w 1779398"/>
                <a:gd name="connsiteY1" fmla="*/ 104892 h 648049"/>
                <a:gd name="connsiteX2" fmla="*/ 788352 w 1779398"/>
                <a:gd name="connsiteY2" fmla="*/ 7795 h 648049"/>
                <a:gd name="connsiteX3" fmla="*/ 626489 w 1779398"/>
                <a:gd name="connsiteY3" fmla="*/ 21398 h 648049"/>
                <a:gd name="connsiteX4" fmla="*/ 0 w 1779398"/>
                <a:gd name="connsiteY4" fmla="*/ 179109 h 648049"/>
                <a:gd name="connsiteX5" fmla="*/ 6321 w 1779398"/>
                <a:gd name="connsiteY5" fmla="*/ 477232 h 648049"/>
                <a:gd name="connsiteX6" fmla="*/ 1070604 w 1779398"/>
                <a:gd name="connsiteY6" fmla="*/ 485649 h 648049"/>
                <a:gd name="connsiteX7" fmla="*/ 1227608 w 1779398"/>
                <a:gd name="connsiteY7" fmla="*/ 635829 h 648049"/>
                <a:gd name="connsiteX8" fmla="*/ 1457333 w 1779398"/>
                <a:gd name="connsiteY8" fmla="*/ 648049 h 648049"/>
                <a:gd name="connsiteX9" fmla="*/ 1779398 w 1779398"/>
                <a:gd name="connsiteY9" fmla="*/ 520626 h 648049"/>
                <a:gd name="connsiteX10" fmla="*/ 1493192 w 1779398"/>
                <a:gd name="connsiteY10" fmla="*/ 496912 h 648049"/>
                <a:gd name="connsiteX11" fmla="*/ 1526609 w 1779398"/>
                <a:gd name="connsiteY11" fmla="*/ 107515 h 648049"/>
                <a:gd name="connsiteX0" fmla="*/ 1526609 w 1779398"/>
                <a:gd name="connsiteY0" fmla="*/ 103453 h 643987"/>
                <a:gd name="connsiteX1" fmla="*/ 924588 w 1779398"/>
                <a:gd name="connsiteY1" fmla="*/ 100830 h 643987"/>
                <a:gd name="connsiteX2" fmla="*/ 788352 w 1779398"/>
                <a:gd name="connsiteY2" fmla="*/ 3733 h 643987"/>
                <a:gd name="connsiteX3" fmla="*/ 626489 w 1779398"/>
                <a:gd name="connsiteY3" fmla="*/ 17336 h 643987"/>
                <a:gd name="connsiteX4" fmla="*/ 0 w 1779398"/>
                <a:gd name="connsiteY4" fmla="*/ 175047 h 643987"/>
                <a:gd name="connsiteX5" fmla="*/ 6321 w 1779398"/>
                <a:gd name="connsiteY5" fmla="*/ 473170 h 643987"/>
                <a:gd name="connsiteX6" fmla="*/ 1070604 w 1779398"/>
                <a:gd name="connsiteY6" fmla="*/ 481587 h 643987"/>
                <a:gd name="connsiteX7" fmla="*/ 1227608 w 1779398"/>
                <a:gd name="connsiteY7" fmla="*/ 631767 h 643987"/>
                <a:gd name="connsiteX8" fmla="*/ 1457333 w 1779398"/>
                <a:gd name="connsiteY8" fmla="*/ 643987 h 643987"/>
                <a:gd name="connsiteX9" fmla="*/ 1779398 w 1779398"/>
                <a:gd name="connsiteY9" fmla="*/ 516564 h 643987"/>
                <a:gd name="connsiteX10" fmla="*/ 1493192 w 1779398"/>
                <a:gd name="connsiteY10" fmla="*/ 492850 h 643987"/>
                <a:gd name="connsiteX11" fmla="*/ 1526609 w 1779398"/>
                <a:gd name="connsiteY11" fmla="*/ 103453 h 643987"/>
                <a:gd name="connsiteX0" fmla="*/ 1526609 w 1779398"/>
                <a:gd name="connsiteY0" fmla="*/ 103027 h 643561"/>
                <a:gd name="connsiteX1" fmla="*/ 924588 w 1779398"/>
                <a:gd name="connsiteY1" fmla="*/ 100404 h 643561"/>
                <a:gd name="connsiteX2" fmla="*/ 788352 w 1779398"/>
                <a:gd name="connsiteY2" fmla="*/ 3307 h 643561"/>
                <a:gd name="connsiteX3" fmla="*/ 626489 w 1779398"/>
                <a:gd name="connsiteY3" fmla="*/ 16910 h 643561"/>
                <a:gd name="connsiteX4" fmla="*/ 0 w 1779398"/>
                <a:gd name="connsiteY4" fmla="*/ 174621 h 643561"/>
                <a:gd name="connsiteX5" fmla="*/ 6321 w 1779398"/>
                <a:gd name="connsiteY5" fmla="*/ 472744 h 643561"/>
                <a:gd name="connsiteX6" fmla="*/ 1070604 w 1779398"/>
                <a:gd name="connsiteY6" fmla="*/ 481161 h 643561"/>
                <a:gd name="connsiteX7" fmla="*/ 1227608 w 1779398"/>
                <a:gd name="connsiteY7" fmla="*/ 631341 h 643561"/>
                <a:gd name="connsiteX8" fmla="*/ 1457333 w 1779398"/>
                <a:gd name="connsiteY8" fmla="*/ 643561 h 643561"/>
                <a:gd name="connsiteX9" fmla="*/ 1779398 w 1779398"/>
                <a:gd name="connsiteY9" fmla="*/ 516138 h 643561"/>
                <a:gd name="connsiteX10" fmla="*/ 1493192 w 1779398"/>
                <a:gd name="connsiteY10" fmla="*/ 492424 h 643561"/>
                <a:gd name="connsiteX11" fmla="*/ 1526609 w 1779398"/>
                <a:gd name="connsiteY11" fmla="*/ 103027 h 643561"/>
                <a:gd name="connsiteX0" fmla="*/ 1526609 w 1779398"/>
                <a:gd name="connsiteY0" fmla="*/ 105493 h 646027"/>
                <a:gd name="connsiteX1" fmla="*/ 924588 w 1779398"/>
                <a:gd name="connsiteY1" fmla="*/ 102870 h 646027"/>
                <a:gd name="connsiteX2" fmla="*/ 788352 w 1779398"/>
                <a:gd name="connsiteY2" fmla="*/ 5773 h 646027"/>
                <a:gd name="connsiteX3" fmla="*/ 626489 w 1779398"/>
                <a:gd name="connsiteY3" fmla="*/ 8796 h 646027"/>
                <a:gd name="connsiteX4" fmla="*/ 0 w 1779398"/>
                <a:gd name="connsiteY4" fmla="*/ 177087 h 646027"/>
                <a:gd name="connsiteX5" fmla="*/ 6321 w 1779398"/>
                <a:gd name="connsiteY5" fmla="*/ 475210 h 646027"/>
                <a:gd name="connsiteX6" fmla="*/ 1070604 w 1779398"/>
                <a:gd name="connsiteY6" fmla="*/ 483627 h 646027"/>
                <a:gd name="connsiteX7" fmla="*/ 1227608 w 1779398"/>
                <a:gd name="connsiteY7" fmla="*/ 633807 h 646027"/>
                <a:gd name="connsiteX8" fmla="*/ 1457333 w 1779398"/>
                <a:gd name="connsiteY8" fmla="*/ 646027 h 646027"/>
                <a:gd name="connsiteX9" fmla="*/ 1779398 w 1779398"/>
                <a:gd name="connsiteY9" fmla="*/ 518604 h 646027"/>
                <a:gd name="connsiteX10" fmla="*/ 1493192 w 1779398"/>
                <a:gd name="connsiteY10" fmla="*/ 494890 h 646027"/>
                <a:gd name="connsiteX11" fmla="*/ 1526609 w 1779398"/>
                <a:gd name="connsiteY11" fmla="*/ 105493 h 646027"/>
                <a:gd name="connsiteX0" fmla="*/ 1526609 w 1779398"/>
                <a:gd name="connsiteY0" fmla="*/ 103975 h 644509"/>
                <a:gd name="connsiteX1" fmla="*/ 924588 w 1779398"/>
                <a:gd name="connsiteY1" fmla="*/ 101352 h 644509"/>
                <a:gd name="connsiteX2" fmla="*/ 788352 w 1779398"/>
                <a:gd name="connsiteY2" fmla="*/ 4255 h 644509"/>
                <a:gd name="connsiteX3" fmla="*/ 626489 w 1779398"/>
                <a:gd name="connsiteY3" fmla="*/ 7278 h 644509"/>
                <a:gd name="connsiteX4" fmla="*/ 0 w 1779398"/>
                <a:gd name="connsiteY4" fmla="*/ 175569 h 644509"/>
                <a:gd name="connsiteX5" fmla="*/ 6321 w 1779398"/>
                <a:gd name="connsiteY5" fmla="*/ 473692 h 644509"/>
                <a:gd name="connsiteX6" fmla="*/ 1070604 w 1779398"/>
                <a:gd name="connsiteY6" fmla="*/ 482109 h 644509"/>
                <a:gd name="connsiteX7" fmla="*/ 1227608 w 1779398"/>
                <a:gd name="connsiteY7" fmla="*/ 632289 h 644509"/>
                <a:gd name="connsiteX8" fmla="*/ 1457333 w 1779398"/>
                <a:gd name="connsiteY8" fmla="*/ 644509 h 644509"/>
                <a:gd name="connsiteX9" fmla="*/ 1779398 w 1779398"/>
                <a:gd name="connsiteY9" fmla="*/ 517086 h 644509"/>
                <a:gd name="connsiteX10" fmla="*/ 1493192 w 1779398"/>
                <a:gd name="connsiteY10" fmla="*/ 493372 h 644509"/>
                <a:gd name="connsiteX11" fmla="*/ 1526609 w 1779398"/>
                <a:gd name="connsiteY11" fmla="*/ 103975 h 644509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0 w 1779398"/>
                <a:gd name="connsiteY4" fmla="*/ 171591 h 640531"/>
                <a:gd name="connsiteX5" fmla="*/ 6321 w 1779398"/>
                <a:gd name="connsiteY5" fmla="*/ 469714 h 640531"/>
                <a:gd name="connsiteX6" fmla="*/ 1070604 w 1779398"/>
                <a:gd name="connsiteY6" fmla="*/ 478131 h 640531"/>
                <a:gd name="connsiteX7" fmla="*/ 1227608 w 1779398"/>
                <a:gd name="connsiteY7" fmla="*/ 628311 h 640531"/>
                <a:gd name="connsiteX8" fmla="*/ 1457333 w 1779398"/>
                <a:gd name="connsiteY8" fmla="*/ 640531 h 640531"/>
                <a:gd name="connsiteX9" fmla="*/ 1779398 w 1779398"/>
                <a:gd name="connsiteY9" fmla="*/ 513108 h 640531"/>
                <a:gd name="connsiteX10" fmla="*/ 1493192 w 1779398"/>
                <a:gd name="connsiteY10" fmla="*/ 489394 h 640531"/>
                <a:gd name="connsiteX11" fmla="*/ 1526609 w 1779398"/>
                <a:gd name="connsiteY11" fmla="*/ 99997 h 640531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597237 w 1779398"/>
                <a:gd name="connsiteY4" fmla="*/ 103055 h 640531"/>
                <a:gd name="connsiteX5" fmla="*/ 0 w 1779398"/>
                <a:gd name="connsiteY5" fmla="*/ 171591 h 640531"/>
                <a:gd name="connsiteX6" fmla="*/ 6321 w 1779398"/>
                <a:gd name="connsiteY6" fmla="*/ 469714 h 640531"/>
                <a:gd name="connsiteX7" fmla="*/ 1070604 w 1779398"/>
                <a:gd name="connsiteY7" fmla="*/ 478131 h 640531"/>
                <a:gd name="connsiteX8" fmla="*/ 1227608 w 1779398"/>
                <a:gd name="connsiteY8" fmla="*/ 628311 h 640531"/>
                <a:gd name="connsiteX9" fmla="*/ 1457333 w 1779398"/>
                <a:gd name="connsiteY9" fmla="*/ 640531 h 640531"/>
                <a:gd name="connsiteX10" fmla="*/ 1779398 w 1779398"/>
                <a:gd name="connsiteY10" fmla="*/ 513108 h 640531"/>
                <a:gd name="connsiteX11" fmla="*/ 1493192 w 1779398"/>
                <a:gd name="connsiteY11" fmla="*/ 489394 h 640531"/>
                <a:gd name="connsiteX12" fmla="*/ 1526609 w 1779398"/>
                <a:gd name="connsiteY12" fmla="*/ 99997 h 640531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597237 w 1779398"/>
                <a:gd name="connsiteY4" fmla="*/ 103055 h 640531"/>
                <a:gd name="connsiteX5" fmla="*/ 0 w 1779398"/>
                <a:gd name="connsiteY5" fmla="*/ 171591 h 640531"/>
                <a:gd name="connsiteX6" fmla="*/ 6321 w 1779398"/>
                <a:gd name="connsiteY6" fmla="*/ 469714 h 640531"/>
                <a:gd name="connsiteX7" fmla="*/ 1070604 w 1779398"/>
                <a:gd name="connsiteY7" fmla="*/ 478131 h 640531"/>
                <a:gd name="connsiteX8" fmla="*/ 1227608 w 1779398"/>
                <a:gd name="connsiteY8" fmla="*/ 628311 h 640531"/>
                <a:gd name="connsiteX9" fmla="*/ 1457333 w 1779398"/>
                <a:gd name="connsiteY9" fmla="*/ 640531 h 640531"/>
                <a:gd name="connsiteX10" fmla="*/ 1779398 w 1779398"/>
                <a:gd name="connsiteY10" fmla="*/ 513108 h 640531"/>
                <a:gd name="connsiteX11" fmla="*/ 1493192 w 1779398"/>
                <a:gd name="connsiteY11" fmla="*/ 489394 h 640531"/>
                <a:gd name="connsiteX12" fmla="*/ 1526609 w 1779398"/>
                <a:gd name="connsiteY12" fmla="*/ 99997 h 640531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597237 w 1779398"/>
                <a:gd name="connsiteY4" fmla="*/ 103055 h 640531"/>
                <a:gd name="connsiteX5" fmla="*/ 0 w 1779398"/>
                <a:gd name="connsiteY5" fmla="*/ 171591 h 640531"/>
                <a:gd name="connsiteX6" fmla="*/ 6321 w 1779398"/>
                <a:gd name="connsiteY6" fmla="*/ 469714 h 640531"/>
                <a:gd name="connsiteX7" fmla="*/ 1070604 w 1779398"/>
                <a:gd name="connsiteY7" fmla="*/ 478131 h 640531"/>
                <a:gd name="connsiteX8" fmla="*/ 1227608 w 1779398"/>
                <a:gd name="connsiteY8" fmla="*/ 628311 h 640531"/>
                <a:gd name="connsiteX9" fmla="*/ 1457333 w 1779398"/>
                <a:gd name="connsiteY9" fmla="*/ 640531 h 640531"/>
                <a:gd name="connsiteX10" fmla="*/ 1779398 w 1779398"/>
                <a:gd name="connsiteY10" fmla="*/ 513108 h 640531"/>
                <a:gd name="connsiteX11" fmla="*/ 1493192 w 1779398"/>
                <a:gd name="connsiteY11" fmla="*/ 489394 h 640531"/>
                <a:gd name="connsiteX12" fmla="*/ 1526609 w 1779398"/>
                <a:gd name="connsiteY12" fmla="*/ 99997 h 640531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597237 w 1779398"/>
                <a:gd name="connsiteY4" fmla="*/ 103055 h 640531"/>
                <a:gd name="connsiteX5" fmla="*/ 0 w 1779398"/>
                <a:gd name="connsiteY5" fmla="*/ 171591 h 640531"/>
                <a:gd name="connsiteX6" fmla="*/ 6321 w 1779398"/>
                <a:gd name="connsiteY6" fmla="*/ 469714 h 640531"/>
                <a:gd name="connsiteX7" fmla="*/ 1070604 w 1779398"/>
                <a:gd name="connsiteY7" fmla="*/ 478131 h 640531"/>
                <a:gd name="connsiteX8" fmla="*/ 1227608 w 1779398"/>
                <a:gd name="connsiteY8" fmla="*/ 628311 h 640531"/>
                <a:gd name="connsiteX9" fmla="*/ 1457333 w 1779398"/>
                <a:gd name="connsiteY9" fmla="*/ 640531 h 640531"/>
                <a:gd name="connsiteX10" fmla="*/ 1779398 w 1779398"/>
                <a:gd name="connsiteY10" fmla="*/ 513108 h 640531"/>
                <a:gd name="connsiteX11" fmla="*/ 1493192 w 1779398"/>
                <a:gd name="connsiteY11" fmla="*/ 489394 h 640531"/>
                <a:gd name="connsiteX12" fmla="*/ 1526609 w 1779398"/>
                <a:gd name="connsiteY12" fmla="*/ 99997 h 640531"/>
                <a:gd name="connsiteX0" fmla="*/ 1526609 w 1779398"/>
                <a:gd name="connsiteY0" fmla="*/ 99997 h 640531"/>
                <a:gd name="connsiteX1" fmla="*/ 924588 w 1779398"/>
                <a:gd name="connsiteY1" fmla="*/ 97374 h 640531"/>
                <a:gd name="connsiteX2" fmla="*/ 788352 w 1779398"/>
                <a:gd name="connsiteY2" fmla="*/ 277 h 640531"/>
                <a:gd name="connsiteX3" fmla="*/ 626489 w 1779398"/>
                <a:gd name="connsiteY3" fmla="*/ 3300 h 640531"/>
                <a:gd name="connsiteX4" fmla="*/ 597237 w 1779398"/>
                <a:gd name="connsiteY4" fmla="*/ 103055 h 640531"/>
                <a:gd name="connsiteX5" fmla="*/ 0 w 1779398"/>
                <a:gd name="connsiteY5" fmla="*/ 171591 h 640531"/>
                <a:gd name="connsiteX6" fmla="*/ 6321 w 1779398"/>
                <a:gd name="connsiteY6" fmla="*/ 469714 h 640531"/>
                <a:gd name="connsiteX7" fmla="*/ 1070604 w 1779398"/>
                <a:gd name="connsiteY7" fmla="*/ 478131 h 640531"/>
                <a:gd name="connsiteX8" fmla="*/ 1227608 w 1779398"/>
                <a:gd name="connsiteY8" fmla="*/ 628311 h 640531"/>
                <a:gd name="connsiteX9" fmla="*/ 1457333 w 1779398"/>
                <a:gd name="connsiteY9" fmla="*/ 640531 h 640531"/>
                <a:gd name="connsiteX10" fmla="*/ 1779398 w 1779398"/>
                <a:gd name="connsiteY10" fmla="*/ 513108 h 640531"/>
                <a:gd name="connsiteX11" fmla="*/ 1493192 w 1779398"/>
                <a:gd name="connsiteY11" fmla="*/ 489394 h 640531"/>
                <a:gd name="connsiteX12" fmla="*/ 1526609 w 1779398"/>
                <a:gd name="connsiteY12" fmla="*/ 99997 h 640531"/>
                <a:gd name="connsiteX0" fmla="*/ 1526609 w 1779398"/>
                <a:gd name="connsiteY0" fmla="*/ 106429 h 646963"/>
                <a:gd name="connsiteX1" fmla="*/ 924588 w 1779398"/>
                <a:gd name="connsiteY1" fmla="*/ 103806 h 646963"/>
                <a:gd name="connsiteX2" fmla="*/ 788352 w 1779398"/>
                <a:gd name="connsiteY2" fmla="*/ 6709 h 646963"/>
                <a:gd name="connsiteX3" fmla="*/ 761214 w 1779398"/>
                <a:gd name="connsiteY3" fmla="*/ 8164 h 646963"/>
                <a:gd name="connsiteX4" fmla="*/ 626489 w 1779398"/>
                <a:gd name="connsiteY4" fmla="*/ 9732 h 646963"/>
                <a:gd name="connsiteX5" fmla="*/ 597237 w 1779398"/>
                <a:gd name="connsiteY5" fmla="*/ 109487 h 646963"/>
                <a:gd name="connsiteX6" fmla="*/ 0 w 1779398"/>
                <a:gd name="connsiteY6" fmla="*/ 178023 h 646963"/>
                <a:gd name="connsiteX7" fmla="*/ 6321 w 1779398"/>
                <a:gd name="connsiteY7" fmla="*/ 476146 h 646963"/>
                <a:gd name="connsiteX8" fmla="*/ 1070604 w 1779398"/>
                <a:gd name="connsiteY8" fmla="*/ 484563 h 646963"/>
                <a:gd name="connsiteX9" fmla="*/ 1227608 w 1779398"/>
                <a:gd name="connsiteY9" fmla="*/ 634743 h 646963"/>
                <a:gd name="connsiteX10" fmla="*/ 1457333 w 1779398"/>
                <a:gd name="connsiteY10" fmla="*/ 646963 h 646963"/>
                <a:gd name="connsiteX11" fmla="*/ 1779398 w 1779398"/>
                <a:gd name="connsiteY11" fmla="*/ 519540 h 646963"/>
                <a:gd name="connsiteX12" fmla="*/ 1493192 w 1779398"/>
                <a:gd name="connsiteY12" fmla="*/ 495826 h 646963"/>
                <a:gd name="connsiteX13" fmla="*/ 1526609 w 1779398"/>
                <a:gd name="connsiteY13" fmla="*/ 106429 h 646963"/>
                <a:gd name="connsiteX0" fmla="*/ 1526609 w 1779398"/>
                <a:gd name="connsiteY0" fmla="*/ 106429 h 646963"/>
                <a:gd name="connsiteX1" fmla="*/ 924588 w 1779398"/>
                <a:gd name="connsiteY1" fmla="*/ 103806 h 646963"/>
                <a:gd name="connsiteX2" fmla="*/ 788352 w 1779398"/>
                <a:gd name="connsiteY2" fmla="*/ 6709 h 646963"/>
                <a:gd name="connsiteX3" fmla="*/ 761214 w 1779398"/>
                <a:gd name="connsiteY3" fmla="*/ 8164 h 646963"/>
                <a:gd name="connsiteX4" fmla="*/ 626489 w 1779398"/>
                <a:gd name="connsiteY4" fmla="*/ 9732 h 646963"/>
                <a:gd name="connsiteX5" fmla="*/ 597237 w 1779398"/>
                <a:gd name="connsiteY5" fmla="*/ 109487 h 646963"/>
                <a:gd name="connsiteX6" fmla="*/ 0 w 1779398"/>
                <a:gd name="connsiteY6" fmla="*/ 178023 h 646963"/>
                <a:gd name="connsiteX7" fmla="*/ 6321 w 1779398"/>
                <a:gd name="connsiteY7" fmla="*/ 476146 h 646963"/>
                <a:gd name="connsiteX8" fmla="*/ 1070604 w 1779398"/>
                <a:gd name="connsiteY8" fmla="*/ 484563 h 646963"/>
                <a:gd name="connsiteX9" fmla="*/ 1227608 w 1779398"/>
                <a:gd name="connsiteY9" fmla="*/ 634743 h 646963"/>
                <a:gd name="connsiteX10" fmla="*/ 1457333 w 1779398"/>
                <a:gd name="connsiteY10" fmla="*/ 646963 h 646963"/>
                <a:gd name="connsiteX11" fmla="*/ 1779398 w 1779398"/>
                <a:gd name="connsiteY11" fmla="*/ 519540 h 646963"/>
                <a:gd name="connsiteX12" fmla="*/ 1493192 w 1779398"/>
                <a:gd name="connsiteY12" fmla="*/ 495826 h 646963"/>
                <a:gd name="connsiteX13" fmla="*/ 1526609 w 1779398"/>
                <a:gd name="connsiteY13" fmla="*/ 106429 h 646963"/>
                <a:gd name="connsiteX0" fmla="*/ 1526609 w 1779398"/>
                <a:gd name="connsiteY0" fmla="*/ 105223 h 645757"/>
                <a:gd name="connsiteX1" fmla="*/ 924588 w 1779398"/>
                <a:gd name="connsiteY1" fmla="*/ 102600 h 645757"/>
                <a:gd name="connsiteX2" fmla="*/ 798804 w 1779398"/>
                <a:gd name="connsiteY2" fmla="*/ 7123 h 645757"/>
                <a:gd name="connsiteX3" fmla="*/ 761214 w 1779398"/>
                <a:gd name="connsiteY3" fmla="*/ 6958 h 645757"/>
                <a:gd name="connsiteX4" fmla="*/ 626489 w 1779398"/>
                <a:gd name="connsiteY4" fmla="*/ 8526 h 645757"/>
                <a:gd name="connsiteX5" fmla="*/ 597237 w 1779398"/>
                <a:gd name="connsiteY5" fmla="*/ 108281 h 645757"/>
                <a:gd name="connsiteX6" fmla="*/ 0 w 1779398"/>
                <a:gd name="connsiteY6" fmla="*/ 176817 h 645757"/>
                <a:gd name="connsiteX7" fmla="*/ 6321 w 1779398"/>
                <a:gd name="connsiteY7" fmla="*/ 474940 h 645757"/>
                <a:gd name="connsiteX8" fmla="*/ 1070604 w 1779398"/>
                <a:gd name="connsiteY8" fmla="*/ 483357 h 645757"/>
                <a:gd name="connsiteX9" fmla="*/ 1227608 w 1779398"/>
                <a:gd name="connsiteY9" fmla="*/ 633537 h 645757"/>
                <a:gd name="connsiteX10" fmla="*/ 1457333 w 1779398"/>
                <a:gd name="connsiteY10" fmla="*/ 645757 h 645757"/>
                <a:gd name="connsiteX11" fmla="*/ 1779398 w 1779398"/>
                <a:gd name="connsiteY11" fmla="*/ 518334 h 645757"/>
                <a:gd name="connsiteX12" fmla="*/ 1493192 w 1779398"/>
                <a:gd name="connsiteY12" fmla="*/ 494620 h 645757"/>
                <a:gd name="connsiteX13" fmla="*/ 1526609 w 1779398"/>
                <a:gd name="connsiteY13" fmla="*/ 105223 h 645757"/>
                <a:gd name="connsiteX0" fmla="*/ 1526609 w 1779398"/>
                <a:gd name="connsiteY0" fmla="*/ 105223 h 645757"/>
                <a:gd name="connsiteX1" fmla="*/ 924588 w 1779398"/>
                <a:gd name="connsiteY1" fmla="*/ 102600 h 645757"/>
                <a:gd name="connsiteX2" fmla="*/ 798804 w 1779398"/>
                <a:gd name="connsiteY2" fmla="*/ 7123 h 645757"/>
                <a:gd name="connsiteX3" fmla="*/ 761214 w 1779398"/>
                <a:gd name="connsiteY3" fmla="*/ 6958 h 645757"/>
                <a:gd name="connsiteX4" fmla="*/ 626489 w 1779398"/>
                <a:gd name="connsiteY4" fmla="*/ 8526 h 645757"/>
                <a:gd name="connsiteX5" fmla="*/ 597237 w 1779398"/>
                <a:gd name="connsiteY5" fmla="*/ 108281 h 645757"/>
                <a:gd name="connsiteX6" fmla="*/ 0 w 1779398"/>
                <a:gd name="connsiteY6" fmla="*/ 176817 h 645757"/>
                <a:gd name="connsiteX7" fmla="*/ 6321 w 1779398"/>
                <a:gd name="connsiteY7" fmla="*/ 474940 h 645757"/>
                <a:gd name="connsiteX8" fmla="*/ 1070604 w 1779398"/>
                <a:gd name="connsiteY8" fmla="*/ 483357 h 645757"/>
                <a:gd name="connsiteX9" fmla="*/ 1227608 w 1779398"/>
                <a:gd name="connsiteY9" fmla="*/ 633537 h 645757"/>
                <a:gd name="connsiteX10" fmla="*/ 1457333 w 1779398"/>
                <a:gd name="connsiteY10" fmla="*/ 645757 h 645757"/>
                <a:gd name="connsiteX11" fmla="*/ 1779398 w 1779398"/>
                <a:gd name="connsiteY11" fmla="*/ 518334 h 645757"/>
                <a:gd name="connsiteX12" fmla="*/ 1493192 w 1779398"/>
                <a:gd name="connsiteY12" fmla="*/ 494620 h 645757"/>
                <a:gd name="connsiteX13" fmla="*/ 1526609 w 1779398"/>
                <a:gd name="connsiteY13" fmla="*/ 105223 h 645757"/>
                <a:gd name="connsiteX0" fmla="*/ 1526609 w 1779398"/>
                <a:gd name="connsiteY0" fmla="*/ 105223 h 645757"/>
                <a:gd name="connsiteX1" fmla="*/ 924588 w 1779398"/>
                <a:gd name="connsiteY1" fmla="*/ 102600 h 645757"/>
                <a:gd name="connsiteX2" fmla="*/ 798804 w 1779398"/>
                <a:gd name="connsiteY2" fmla="*/ 7123 h 645757"/>
                <a:gd name="connsiteX3" fmla="*/ 754943 w 1779398"/>
                <a:gd name="connsiteY3" fmla="*/ 6958 h 645757"/>
                <a:gd name="connsiteX4" fmla="*/ 626489 w 1779398"/>
                <a:gd name="connsiteY4" fmla="*/ 8526 h 645757"/>
                <a:gd name="connsiteX5" fmla="*/ 597237 w 1779398"/>
                <a:gd name="connsiteY5" fmla="*/ 108281 h 645757"/>
                <a:gd name="connsiteX6" fmla="*/ 0 w 1779398"/>
                <a:gd name="connsiteY6" fmla="*/ 176817 h 645757"/>
                <a:gd name="connsiteX7" fmla="*/ 6321 w 1779398"/>
                <a:gd name="connsiteY7" fmla="*/ 474940 h 645757"/>
                <a:gd name="connsiteX8" fmla="*/ 1070604 w 1779398"/>
                <a:gd name="connsiteY8" fmla="*/ 483357 h 645757"/>
                <a:gd name="connsiteX9" fmla="*/ 1227608 w 1779398"/>
                <a:gd name="connsiteY9" fmla="*/ 633537 h 645757"/>
                <a:gd name="connsiteX10" fmla="*/ 1457333 w 1779398"/>
                <a:gd name="connsiteY10" fmla="*/ 645757 h 645757"/>
                <a:gd name="connsiteX11" fmla="*/ 1779398 w 1779398"/>
                <a:gd name="connsiteY11" fmla="*/ 518334 h 645757"/>
                <a:gd name="connsiteX12" fmla="*/ 1493192 w 1779398"/>
                <a:gd name="connsiteY12" fmla="*/ 494620 h 645757"/>
                <a:gd name="connsiteX13" fmla="*/ 1526609 w 1779398"/>
                <a:gd name="connsiteY13" fmla="*/ 105223 h 645757"/>
                <a:gd name="connsiteX0" fmla="*/ 1526609 w 1779398"/>
                <a:gd name="connsiteY0" fmla="*/ 141757 h 682291"/>
                <a:gd name="connsiteX1" fmla="*/ 924588 w 1779398"/>
                <a:gd name="connsiteY1" fmla="*/ 139134 h 682291"/>
                <a:gd name="connsiteX2" fmla="*/ 798804 w 1779398"/>
                <a:gd name="connsiteY2" fmla="*/ 43657 h 682291"/>
                <a:gd name="connsiteX3" fmla="*/ 754943 w 1779398"/>
                <a:gd name="connsiteY3" fmla="*/ 43492 h 682291"/>
                <a:gd name="connsiteX4" fmla="*/ 626489 w 1779398"/>
                <a:gd name="connsiteY4" fmla="*/ 45060 h 682291"/>
                <a:gd name="connsiteX5" fmla="*/ 597237 w 1779398"/>
                <a:gd name="connsiteY5" fmla="*/ 144815 h 682291"/>
                <a:gd name="connsiteX6" fmla="*/ 0 w 1779398"/>
                <a:gd name="connsiteY6" fmla="*/ 213351 h 682291"/>
                <a:gd name="connsiteX7" fmla="*/ 6321 w 1779398"/>
                <a:gd name="connsiteY7" fmla="*/ 511474 h 682291"/>
                <a:gd name="connsiteX8" fmla="*/ 1070604 w 1779398"/>
                <a:gd name="connsiteY8" fmla="*/ 519891 h 682291"/>
                <a:gd name="connsiteX9" fmla="*/ 1227608 w 1779398"/>
                <a:gd name="connsiteY9" fmla="*/ 670071 h 682291"/>
                <a:gd name="connsiteX10" fmla="*/ 1457333 w 1779398"/>
                <a:gd name="connsiteY10" fmla="*/ 682291 h 682291"/>
                <a:gd name="connsiteX11" fmla="*/ 1779398 w 1779398"/>
                <a:gd name="connsiteY11" fmla="*/ 554868 h 682291"/>
                <a:gd name="connsiteX12" fmla="*/ 1493192 w 1779398"/>
                <a:gd name="connsiteY12" fmla="*/ 531154 h 682291"/>
                <a:gd name="connsiteX13" fmla="*/ 1526609 w 1779398"/>
                <a:gd name="connsiteY13" fmla="*/ 141757 h 682291"/>
                <a:gd name="connsiteX0" fmla="*/ 1526609 w 1779398"/>
                <a:gd name="connsiteY0" fmla="*/ 199789 h 740323"/>
                <a:gd name="connsiteX1" fmla="*/ 924588 w 1779398"/>
                <a:gd name="connsiteY1" fmla="*/ 197166 h 740323"/>
                <a:gd name="connsiteX2" fmla="*/ 798804 w 1779398"/>
                <a:gd name="connsiteY2" fmla="*/ 101689 h 740323"/>
                <a:gd name="connsiteX3" fmla="*/ 765046 w 1779398"/>
                <a:gd name="connsiteY3" fmla="*/ 0 h 740323"/>
                <a:gd name="connsiteX4" fmla="*/ 754943 w 1779398"/>
                <a:gd name="connsiteY4" fmla="*/ 101524 h 740323"/>
                <a:gd name="connsiteX5" fmla="*/ 626489 w 1779398"/>
                <a:gd name="connsiteY5" fmla="*/ 103092 h 740323"/>
                <a:gd name="connsiteX6" fmla="*/ 597237 w 1779398"/>
                <a:gd name="connsiteY6" fmla="*/ 202847 h 740323"/>
                <a:gd name="connsiteX7" fmla="*/ 0 w 1779398"/>
                <a:gd name="connsiteY7" fmla="*/ 271383 h 740323"/>
                <a:gd name="connsiteX8" fmla="*/ 6321 w 1779398"/>
                <a:gd name="connsiteY8" fmla="*/ 569506 h 740323"/>
                <a:gd name="connsiteX9" fmla="*/ 1070604 w 1779398"/>
                <a:gd name="connsiteY9" fmla="*/ 577923 h 740323"/>
                <a:gd name="connsiteX10" fmla="*/ 1227608 w 1779398"/>
                <a:gd name="connsiteY10" fmla="*/ 728103 h 740323"/>
                <a:gd name="connsiteX11" fmla="*/ 1457333 w 1779398"/>
                <a:gd name="connsiteY11" fmla="*/ 740323 h 740323"/>
                <a:gd name="connsiteX12" fmla="*/ 1779398 w 1779398"/>
                <a:gd name="connsiteY12" fmla="*/ 612900 h 740323"/>
                <a:gd name="connsiteX13" fmla="*/ 1493192 w 1779398"/>
                <a:gd name="connsiteY13" fmla="*/ 589186 h 740323"/>
                <a:gd name="connsiteX14" fmla="*/ 1526609 w 1779398"/>
                <a:gd name="connsiteY14" fmla="*/ 199789 h 740323"/>
                <a:gd name="connsiteX0" fmla="*/ 1526609 w 1779398"/>
                <a:gd name="connsiteY0" fmla="*/ 199789 h 740323"/>
                <a:gd name="connsiteX1" fmla="*/ 924588 w 1779398"/>
                <a:gd name="connsiteY1" fmla="*/ 197166 h 740323"/>
                <a:gd name="connsiteX2" fmla="*/ 798804 w 1779398"/>
                <a:gd name="connsiteY2" fmla="*/ 101689 h 740323"/>
                <a:gd name="connsiteX3" fmla="*/ 765046 w 1779398"/>
                <a:gd name="connsiteY3" fmla="*/ 0 h 740323"/>
                <a:gd name="connsiteX4" fmla="*/ 754943 w 1779398"/>
                <a:gd name="connsiteY4" fmla="*/ 101524 h 740323"/>
                <a:gd name="connsiteX5" fmla="*/ 626489 w 1779398"/>
                <a:gd name="connsiteY5" fmla="*/ 103092 h 740323"/>
                <a:gd name="connsiteX6" fmla="*/ 597237 w 1779398"/>
                <a:gd name="connsiteY6" fmla="*/ 202847 h 740323"/>
                <a:gd name="connsiteX7" fmla="*/ 0 w 1779398"/>
                <a:gd name="connsiteY7" fmla="*/ 271383 h 740323"/>
                <a:gd name="connsiteX8" fmla="*/ 6321 w 1779398"/>
                <a:gd name="connsiteY8" fmla="*/ 569506 h 740323"/>
                <a:gd name="connsiteX9" fmla="*/ 1070604 w 1779398"/>
                <a:gd name="connsiteY9" fmla="*/ 577923 h 740323"/>
                <a:gd name="connsiteX10" fmla="*/ 1227608 w 1779398"/>
                <a:gd name="connsiteY10" fmla="*/ 728103 h 740323"/>
                <a:gd name="connsiteX11" fmla="*/ 1457333 w 1779398"/>
                <a:gd name="connsiteY11" fmla="*/ 740323 h 740323"/>
                <a:gd name="connsiteX12" fmla="*/ 1779398 w 1779398"/>
                <a:gd name="connsiteY12" fmla="*/ 612900 h 740323"/>
                <a:gd name="connsiteX13" fmla="*/ 1493192 w 1779398"/>
                <a:gd name="connsiteY13" fmla="*/ 589186 h 740323"/>
                <a:gd name="connsiteX14" fmla="*/ 1526609 w 1779398"/>
                <a:gd name="connsiteY14" fmla="*/ 199789 h 740323"/>
                <a:gd name="connsiteX0" fmla="*/ 1526609 w 1779398"/>
                <a:gd name="connsiteY0" fmla="*/ 209108 h 749642"/>
                <a:gd name="connsiteX1" fmla="*/ 924588 w 1779398"/>
                <a:gd name="connsiteY1" fmla="*/ 206485 h 749642"/>
                <a:gd name="connsiteX2" fmla="*/ 798804 w 1779398"/>
                <a:gd name="connsiteY2" fmla="*/ 111008 h 749642"/>
                <a:gd name="connsiteX3" fmla="*/ 810337 w 1779398"/>
                <a:gd name="connsiteY3" fmla="*/ 10669 h 749642"/>
                <a:gd name="connsiteX4" fmla="*/ 765046 w 1779398"/>
                <a:gd name="connsiteY4" fmla="*/ 9319 h 749642"/>
                <a:gd name="connsiteX5" fmla="*/ 754943 w 1779398"/>
                <a:gd name="connsiteY5" fmla="*/ 110843 h 749642"/>
                <a:gd name="connsiteX6" fmla="*/ 626489 w 1779398"/>
                <a:gd name="connsiteY6" fmla="*/ 112411 h 749642"/>
                <a:gd name="connsiteX7" fmla="*/ 597237 w 1779398"/>
                <a:gd name="connsiteY7" fmla="*/ 212166 h 749642"/>
                <a:gd name="connsiteX8" fmla="*/ 0 w 1779398"/>
                <a:gd name="connsiteY8" fmla="*/ 280702 h 749642"/>
                <a:gd name="connsiteX9" fmla="*/ 6321 w 1779398"/>
                <a:gd name="connsiteY9" fmla="*/ 578825 h 749642"/>
                <a:gd name="connsiteX10" fmla="*/ 1070604 w 1779398"/>
                <a:gd name="connsiteY10" fmla="*/ 587242 h 749642"/>
                <a:gd name="connsiteX11" fmla="*/ 1227608 w 1779398"/>
                <a:gd name="connsiteY11" fmla="*/ 737422 h 749642"/>
                <a:gd name="connsiteX12" fmla="*/ 1457333 w 1779398"/>
                <a:gd name="connsiteY12" fmla="*/ 749642 h 749642"/>
                <a:gd name="connsiteX13" fmla="*/ 1779398 w 1779398"/>
                <a:gd name="connsiteY13" fmla="*/ 622219 h 749642"/>
                <a:gd name="connsiteX14" fmla="*/ 1493192 w 1779398"/>
                <a:gd name="connsiteY14" fmla="*/ 598505 h 749642"/>
                <a:gd name="connsiteX15" fmla="*/ 1526609 w 1779398"/>
                <a:gd name="connsiteY15" fmla="*/ 209108 h 749642"/>
                <a:gd name="connsiteX0" fmla="*/ 1526609 w 1779398"/>
                <a:gd name="connsiteY0" fmla="*/ 203123 h 743657"/>
                <a:gd name="connsiteX1" fmla="*/ 924588 w 1779398"/>
                <a:gd name="connsiteY1" fmla="*/ 200500 h 743657"/>
                <a:gd name="connsiteX2" fmla="*/ 798804 w 1779398"/>
                <a:gd name="connsiteY2" fmla="*/ 105023 h 743657"/>
                <a:gd name="connsiteX3" fmla="*/ 810337 w 1779398"/>
                <a:gd name="connsiteY3" fmla="*/ 4684 h 743657"/>
                <a:gd name="connsiteX4" fmla="*/ 765046 w 1779398"/>
                <a:gd name="connsiteY4" fmla="*/ 3334 h 743657"/>
                <a:gd name="connsiteX5" fmla="*/ 754943 w 1779398"/>
                <a:gd name="connsiteY5" fmla="*/ 104858 h 743657"/>
                <a:gd name="connsiteX6" fmla="*/ 626489 w 1779398"/>
                <a:gd name="connsiteY6" fmla="*/ 106426 h 743657"/>
                <a:gd name="connsiteX7" fmla="*/ 597237 w 1779398"/>
                <a:gd name="connsiteY7" fmla="*/ 206181 h 743657"/>
                <a:gd name="connsiteX8" fmla="*/ 0 w 1779398"/>
                <a:gd name="connsiteY8" fmla="*/ 274717 h 743657"/>
                <a:gd name="connsiteX9" fmla="*/ 6321 w 1779398"/>
                <a:gd name="connsiteY9" fmla="*/ 572840 h 743657"/>
                <a:gd name="connsiteX10" fmla="*/ 1070604 w 1779398"/>
                <a:gd name="connsiteY10" fmla="*/ 581257 h 743657"/>
                <a:gd name="connsiteX11" fmla="*/ 1227608 w 1779398"/>
                <a:gd name="connsiteY11" fmla="*/ 731437 h 743657"/>
                <a:gd name="connsiteX12" fmla="*/ 1457333 w 1779398"/>
                <a:gd name="connsiteY12" fmla="*/ 743657 h 743657"/>
                <a:gd name="connsiteX13" fmla="*/ 1779398 w 1779398"/>
                <a:gd name="connsiteY13" fmla="*/ 616234 h 743657"/>
                <a:gd name="connsiteX14" fmla="*/ 1493192 w 1779398"/>
                <a:gd name="connsiteY14" fmla="*/ 592520 h 743657"/>
                <a:gd name="connsiteX15" fmla="*/ 1526609 w 1779398"/>
                <a:gd name="connsiteY15" fmla="*/ 203123 h 743657"/>
                <a:gd name="connsiteX0" fmla="*/ 1526609 w 1779398"/>
                <a:gd name="connsiteY0" fmla="*/ 199789 h 740323"/>
                <a:gd name="connsiteX1" fmla="*/ 924588 w 1779398"/>
                <a:gd name="connsiteY1" fmla="*/ 197166 h 740323"/>
                <a:gd name="connsiteX2" fmla="*/ 798804 w 1779398"/>
                <a:gd name="connsiteY2" fmla="*/ 101689 h 740323"/>
                <a:gd name="connsiteX3" fmla="*/ 810337 w 1779398"/>
                <a:gd name="connsiteY3" fmla="*/ 1350 h 740323"/>
                <a:gd name="connsiteX4" fmla="*/ 765046 w 1779398"/>
                <a:gd name="connsiteY4" fmla="*/ 0 h 740323"/>
                <a:gd name="connsiteX5" fmla="*/ 754943 w 1779398"/>
                <a:gd name="connsiteY5" fmla="*/ 101524 h 740323"/>
                <a:gd name="connsiteX6" fmla="*/ 626489 w 1779398"/>
                <a:gd name="connsiteY6" fmla="*/ 103092 h 740323"/>
                <a:gd name="connsiteX7" fmla="*/ 597237 w 1779398"/>
                <a:gd name="connsiteY7" fmla="*/ 202847 h 740323"/>
                <a:gd name="connsiteX8" fmla="*/ 0 w 1779398"/>
                <a:gd name="connsiteY8" fmla="*/ 271383 h 740323"/>
                <a:gd name="connsiteX9" fmla="*/ 6321 w 1779398"/>
                <a:gd name="connsiteY9" fmla="*/ 569506 h 740323"/>
                <a:gd name="connsiteX10" fmla="*/ 1070604 w 1779398"/>
                <a:gd name="connsiteY10" fmla="*/ 577923 h 740323"/>
                <a:gd name="connsiteX11" fmla="*/ 1227608 w 1779398"/>
                <a:gd name="connsiteY11" fmla="*/ 728103 h 740323"/>
                <a:gd name="connsiteX12" fmla="*/ 1457333 w 1779398"/>
                <a:gd name="connsiteY12" fmla="*/ 740323 h 740323"/>
                <a:gd name="connsiteX13" fmla="*/ 1779398 w 1779398"/>
                <a:gd name="connsiteY13" fmla="*/ 612900 h 740323"/>
                <a:gd name="connsiteX14" fmla="*/ 1493192 w 1779398"/>
                <a:gd name="connsiteY14" fmla="*/ 589186 h 740323"/>
                <a:gd name="connsiteX15" fmla="*/ 1526609 w 1779398"/>
                <a:gd name="connsiteY15" fmla="*/ 199789 h 740323"/>
                <a:gd name="connsiteX0" fmla="*/ 1526609 w 1779398"/>
                <a:gd name="connsiteY0" fmla="*/ 253527 h 794061"/>
                <a:gd name="connsiteX1" fmla="*/ 924588 w 1779398"/>
                <a:gd name="connsiteY1" fmla="*/ 250904 h 794061"/>
                <a:gd name="connsiteX2" fmla="*/ 798804 w 1779398"/>
                <a:gd name="connsiteY2" fmla="*/ 155427 h 794061"/>
                <a:gd name="connsiteX3" fmla="*/ 979304 w 1779398"/>
                <a:gd name="connsiteY3" fmla="*/ 2437 h 794061"/>
                <a:gd name="connsiteX4" fmla="*/ 810337 w 1779398"/>
                <a:gd name="connsiteY4" fmla="*/ 55088 h 794061"/>
                <a:gd name="connsiteX5" fmla="*/ 765046 w 1779398"/>
                <a:gd name="connsiteY5" fmla="*/ 53738 h 794061"/>
                <a:gd name="connsiteX6" fmla="*/ 754943 w 1779398"/>
                <a:gd name="connsiteY6" fmla="*/ 155262 h 794061"/>
                <a:gd name="connsiteX7" fmla="*/ 626489 w 1779398"/>
                <a:gd name="connsiteY7" fmla="*/ 156830 h 794061"/>
                <a:gd name="connsiteX8" fmla="*/ 597237 w 1779398"/>
                <a:gd name="connsiteY8" fmla="*/ 256585 h 794061"/>
                <a:gd name="connsiteX9" fmla="*/ 0 w 1779398"/>
                <a:gd name="connsiteY9" fmla="*/ 325121 h 794061"/>
                <a:gd name="connsiteX10" fmla="*/ 6321 w 1779398"/>
                <a:gd name="connsiteY10" fmla="*/ 623244 h 794061"/>
                <a:gd name="connsiteX11" fmla="*/ 1070604 w 1779398"/>
                <a:gd name="connsiteY11" fmla="*/ 631661 h 794061"/>
                <a:gd name="connsiteX12" fmla="*/ 1227608 w 1779398"/>
                <a:gd name="connsiteY12" fmla="*/ 781841 h 794061"/>
                <a:gd name="connsiteX13" fmla="*/ 1457333 w 1779398"/>
                <a:gd name="connsiteY13" fmla="*/ 794061 h 794061"/>
                <a:gd name="connsiteX14" fmla="*/ 1779398 w 1779398"/>
                <a:gd name="connsiteY14" fmla="*/ 666638 h 794061"/>
                <a:gd name="connsiteX15" fmla="*/ 1493192 w 1779398"/>
                <a:gd name="connsiteY15" fmla="*/ 642924 h 794061"/>
                <a:gd name="connsiteX16" fmla="*/ 1526609 w 1779398"/>
                <a:gd name="connsiteY16" fmla="*/ 253527 h 794061"/>
                <a:gd name="connsiteX0" fmla="*/ 1526609 w 1779398"/>
                <a:gd name="connsiteY0" fmla="*/ 253566 h 794100"/>
                <a:gd name="connsiteX1" fmla="*/ 924588 w 1779398"/>
                <a:gd name="connsiteY1" fmla="*/ 250943 h 794100"/>
                <a:gd name="connsiteX2" fmla="*/ 798804 w 1779398"/>
                <a:gd name="connsiteY2" fmla="*/ 155466 h 794100"/>
                <a:gd name="connsiteX3" fmla="*/ 979304 w 1779398"/>
                <a:gd name="connsiteY3" fmla="*/ 2476 h 794100"/>
                <a:gd name="connsiteX4" fmla="*/ 831241 w 1779398"/>
                <a:gd name="connsiteY4" fmla="*/ 53777 h 794100"/>
                <a:gd name="connsiteX5" fmla="*/ 765046 w 1779398"/>
                <a:gd name="connsiteY5" fmla="*/ 53777 h 794100"/>
                <a:gd name="connsiteX6" fmla="*/ 754943 w 1779398"/>
                <a:gd name="connsiteY6" fmla="*/ 155301 h 794100"/>
                <a:gd name="connsiteX7" fmla="*/ 626489 w 1779398"/>
                <a:gd name="connsiteY7" fmla="*/ 156869 h 794100"/>
                <a:gd name="connsiteX8" fmla="*/ 597237 w 1779398"/>
                <a:gd name="connsiteY8" fmla="*/ 256624 h 794100"/>
                <a:gd name="connsiteX9" fmla="*/ 0 w 1779398"/>
                <a:gd name="connsiteY9" fmla="*/ 325160 h 794100"/>
                <a:gd name="connsiteX10" fmla="*/ 6321 w 1779398"/>
                <a:gd name="connsiteY10" fmla="*/ 623283 h 794100"/>
                <a:gd name="connsiteX11" fmla="*/ 1070604 w 1779398"/>
                <a:gd name="connsiteY11" fmla="*/ 631700 h 794100"/>
                <a:gd name="connsiteX12" fmla="*/ 1227608 w 1779398"/>
                <a:gd name="connsiteY12" fmla="*/ 781880 h 794100"/>
                <a:gd name="connsiteX13" fmla="*/ 1457333 w 1779398"/>
                <a:gd name="connsiteY13" fmla="*/ 794100 h 794100"/>
                <a:gd name="connsiteX14" fmla="*/ 1779398 w 1779398"/>
                <a:gd name="connsiteY14" fmla="*/ 666677 h 794100"/>
                <a:gd name="connsiteX15" fmla="*/ 1493192 w 1779398"/>
                <a:gd name="connsiteY15" fmla="*/ 642963 h 794100"/>
                <a:gd name="connsiteX16" fmla="*/ 1526609 w 1779398"/>
                <a:gd name="connsiteY16" fmla="*/ 253566 h 794100"/>
                <a:gd name="connsiteX0" fmla="*/ 1526609 w 1779398"/>
                <a:gd name="connsiteY0" fmla="*/ 255143 h 795677"/>
                <a:gd name="connsiteX1" fmla="*/ 924588 w 1779398"/>
                <a:gd name="connsiteY1" fmla="*/ 252520 h 795677"/>
                <a:gd name="connsiteX2" fmla="*/ 798804 w 1779398"/>
                <a:gd name="connsiteY2" fmla="*/ 157043 h 795677"/>
                <a:gd name="connsiteX3" fmla="*/ 979304 w 1779398"/>
                <a:gd name="connsiteY3" fmla="*/ 4053 h 795677"/>
                <a:gd name="connsiteX4" fmla="*/ 831241 w 1779398"/>
                <a:gd name="connsiteY4" fmla="*/ 55354 h 795677"/>
                <a:gd name="connsiteX5" fmla="*/ 765046 w 1779398"/>
                <a:gd name="connsiteY5" fmla="*/ 55354 h 795677"/>
                <a:gd name="connsiteX6" fmla="*/ 754943 w 1779398"/>
                <a:gd name="connsiteY6" fmla="*/ 156878 h 795677"/>
                <a:gd name="connsiteX7" fmla="*/ 626489 w 1779398"/>
                <a:gd name="connsiteY7" fmla="*/ 158446 h 795677"/>
                <a:gd name="connsiteX8" fmla="*/ 597237 w 1779398"/>
                <a:gd name="connsiteY8" fmla="*/ 258201 h 795677"/>
                <a:gd name="connsiteX9" fmla="*/ 0 w 1779398"/>
                <a:gd name="connsiteY9" fmla="*/ 326737 h 795677"/>
                <a:gd name="connsiteX10" fmla="*/ 6321 w 1779398"/>
                <a:gd name="connsiteY10" fmla="*/ 624860 h 795677"/>
                <a:gd name="connsiteX11" fmla="*/ 1070604 w 1779398"/>
                <a:gd name="connsiteY11" fmla="*/ 633277 h 795677"/>
                <a:gd name="connsiteX12" fmla="*/ 1227608 w 1779398"/>
                <a:gd name="connsiteY12" fmla="*/ 783457 h 795677"/>
                <a:gd name="connsiteX13" fmla="*/ 1457333 w 1779398"/>
                <a:gd name="connsiteY13" fmla="*/ 795677 h 795677"/>
                <a:gd name="connsiteX14" fmla="*/ 1779398 w 1779398"/>
                <a:gd name="connsiteY14" fmla="*/ 668254 h 795677"/>
                <a:gd name="connsiteX15" fmla="*/ 1493192 w 1779398"/>
                <a:gd name="connsiteY15" fmla="*/ 644540 h 795677"/>
                <a:gd name="connsiteX16" fmla="*/ 1526609 w 1779398"/>
                <a:gd name="connsiteY16" fmla="*/ 255143 h 795677"/>
                <a:gd name="connsiteX0" fmla="*/ 1526609 w 1779398"/>
                <a:gd name="connsiteY0" fmla="*/ 232846 h 773380"/>
                <a:gd name="connsiteX1" fmla="*/ 924588 w 1779398"/>
                <a:gd name="connsiteY1" fmla="*/ 230223 h 773380"/>
                <a:gd name="connsiteX2" fmla="*/ 798804 w 1779398"/>
                <a:gd name="connsiteY2" fmla="*/ 134746 h 773380"/>
                <a:gd name="connsiteX3" fmla="*/ 1118659 w 1779398"/>
                <a:gd name="connsiteY3" fmla="*/ 7407 h 773380"/>
                <a:gd name="connsiteX4" fmla="*/ 831241 w 1779398"/>
                <a:gd name="connsiteY4" fmla="*/ 33057 h 773380"/>
                <a:gd name="connsiteX5" fmla="*/ 765046 w 1779398"/>
                <a:gd name="connsiteY5" fmla="*/ 33057 h 773380"/>
                <a:gd name="connsiteX6" fmla="*/ 754943 w 1779398"/>
                <a:gd name="connsiteY6" fmla="*/ 134581 h 773380"/>
                <a:gd name="connsiteX7" fmla="*/ 626489 w 1779398"/>
                <a:gd name="connsiteY7" fmla="*/ 136149 h 773380"/>
                <a:gd name="connsiteX8" fmla="*/ 597237 w 1779398"/>
                <a:gd name="connsiteY8" fmla="*/ 235904 h 773380"/>
                <a:gd name="connsiteX9" fmla="*/ 0 w 1779398"/>
                <a:gd name="connsiteY9" fmla="*/ 304440 h 773380"/>
                <a:gd name="connsiteX10" fmla="*/ 6321 w 1779398"/>
                <a:gd name="connsiteY10" fmla="*/ 602563 h 773380"/>
                <a:gd name="connsiteX11" fmla="*/ 1070604 w 1779398"/>
                <a:gd name="connsiteY11" fmla="*/ 610980 h 773380"/>
                <a:gd name="connsiteX12" fmla="*/ 1227608 w 1779398"/>
                <a:gd name="connsiteY12" fmla="*/ 761160 h 773380"/>
                <a:gd name="connsiteX13" fmla="*/ 1457333 w 1779398"/>
                <a:gd name="connsiteY13" fmla="*/ 773380 h 773380"/>
                <a:gd name="connsiteX14" fmla="*/ 1779398 w 1779398"/>
                <a:gd name="connsiteY14" fmla="*/ 645957 h 773380"/>
                <a:gd name="connsiteX15" fmla="*/ 1493192 w 1779398"/>
                <a:gd name="connsiteY15" fmla="*/ 622243 h 773380"/>
                <a:gd name="connsiteX16" fmla="*/ 1526609 w 1779398"/>
                <a:gd name="connsiteY16" fmla="*/ 232846 h 773380"/>
                <a:gd name="connsiteX0" fmla="*/ 1526609 w 1779398"/>
                <a:gd name="connsiteY0" fmla="*/ 256796 h 797330"/>
                <a:gd name="connsiteX1" fmla="*/ 924588 w 1779398"/>
                <a:gd name="connsiteY1" fmla="*/ 254173 h 797330"/>
                <a:gd name="connsiteX2" fmla="*/ 798804 w 1779398"/>
                <a:gd name="connsiteY2" fmla="*/ 158696 h 797330"/>
                <a:gd name="connsiteX3" fmla="*/ 1118659 w 1779398"/>
                <a:gd name="connsiteY3" fmla="*/ 31357 h 797330"/>
                <a:gd name="connsiteX4" fmla="*/ 831241 w 1779398"/>
                <a:gd name="connsiteY4" fmla="*/ 57007 h 797330"/>
                <a:gd name="connsiteX5" fmla="*/ 765046 w 1779398"/>
                <a:gd name="connsiteY5" fmla="*/ 57007 h 797330"/>
                <a:gd name="connsiteX6" fmla="*/ 754943 w 1779398"/>
                <a:gd name="connsiteY6" fmla="*/ 158531 h 797330"/>
                <a:gd name="connsiteX7" fmla="*/ 626489 w 1779398"/>
                <a:gd name="connsiteY7" fmla="*/ 160099 h 797330"/>
                <a:gd name="connsiteX8" fmla="*/ 597237 w 1779398"/>
                <a:gd name="connsiteY8" fmla="*/ 259854 h 797330"/>
                <a:gd name="connsiteX9" fmla="*/ 0 w 1779398"/>
                <a:gd name="connsiteY9" fmla="*/ 328390 h 797330"/>
                <a:gd name="connsiteX10" fmla="*/ 6321 w 1779398"/>
                <a:gd name="connsiteY10" fmla="*/ 626513 h 797330"/>
                <a:gd name="connsiteX11" fmla="*/ 1070604 w 1779398"/>
                <a:gd name="connsiteY11" fmla="*/ 634930 h 797330"/>
                <a:gd name="connsiteX12" fmla="*/ 1227608 w 1779398"/>
                <a:gd name="connsiteY12" fmla="*/ 785110 h 797330"/>
                <a:gd name="connsiteX13" fmla="*/ 1457333 w 1779398"/>
                <a:gd name="connsiteY13" fmla="*/ 797330 h 797330"/>
                <a:gd name="connsiteX14" fmla="*/ 1779398 w 1779398"/>
                <a:gd name="connsiteY14" fmla="*/ 669907 h 797330"/>
                <a:gd name="connsiteX15" fmla="*/ 1493192 w 1779398"/>
                <a:gd name="connsiteY15" fmla="*/ 646193 h 797330"/>
                <a:gd name="connsiteX16" fmla="*/ 1526609 w 1779398"/>
                <a:gd name="connsiteY16" fmla="*/ 256796 h 797330"/>
                <a:gd name="connsiteX0" fmla="*/ 1526609 w 1779398"/>
                <a:gd name="connsiteY0" fmla="*/ 253799 h 794333"/>
                <a:gd name="connsiteX1" fmla="*/ 924588 w 1779398"/>
                <a:gd name="connsiteY1" fmla="*/ 251176 h 794333"/>
                <a:gd name="connsiteX2" fmla="*/ 798804 w 1779398"/>
                <a:gd name="connsiteY2" fmla="*/ 155699 h 794333"/>
                <a:gd name="connsiteX3" fmla="*/ 1118659 w 1779398"/>
                <a:gd name="connsiteY3" fmla="*/ 28360 h 794333"/>
                <a:gd name="connsiteX4" fmla="*/ 831241 w 1779398"/>
                <a:gd name="connsiteY4" fmla="*/ 54010 h 794333"/>
                <a:gd name="connsiteX5" fmla="*/ 765046 w 1779398"/>
                <a:gd name="connsiteY5" fmla="*/ 54010 h 794333"/>
                <a:gd name="connsiteX6" fmla="*/ 754943 w 1779398"/>
                <a:gd name="connsiteY6" fmla="*/ 155534 h 794333"/>
                <a:gd name="connsiteX7" fmla="*/ 626489 w 1779398"/>
                <a:gd name="connsiteY7" fmla="*/ 157102 h 794333"/>
                <a:gd name="connsiteX8" fmla="*/ 597237 w 1779398"/>
                <a:gd name="connsiteY8" fmla="*/ 256857 h 794333"/>
                <a:gd name="connsiteX9" fmla="*/ 0 w 1779398"/>
                <a:gd name="connsiteY9" fmla="*/ 325393 h 794333"/>
                <a:gd name="connsiteX10" fmla="*/ 6321 w 1779398"/>
                <a:gd name="connsiteY10" fmla="*/ 623516 h 794333"/>
                <a:gd name="connsiteX11" fmla="*/ 1070604 w 1779398"/>
                <a:gd name="connsiteY11" fmla="*/ 631933 h 794333"/>
                <a:gd name="connsiteX12" fmla="*/ 1227608 w 1779398"/>
                <a:gd name="connsiteY12" fmla="*/ 782113 h 794333"/>
                <a:gd name="connsiteX13" fmla="*/ 1457333 w 1779398"/>
                <a:gd name="connsiteY13" fmla="*/ 794333 h 794333"/>
                <a:gd name="connsiteX14" fmla="*/ 1779398 w 1779398"/>
                <a:gd name="connsiteY14" fmla="*/ 666910 h 794333"/>
                <a:gd name="connsiteX15" fmla="*/ 1493192 w 1779398"/>
                <a:gd name="connsiteY15" fmla="*/ 643196 h 794333"/>
                <a:gd name="connsiteX16" fmla="*/ 1526609 w 1779398"/>
                <a:gd name="connsiteY16" fmla="*/ 253799 h 794333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798804 w 1779398"/>
                <a:gd name="connsiteY2" fmla="*/ 154683 h 793317"/>
                <a:gd name="connsiteX3" fmla="*/ 1118659 w 1779398"/>
                <a:gd name="connsiteY3" fmla="*/ 28694 h 793317"/>
                <a:gd name="connsiteX4" fmla="*/ 831241 w 1779398"/>
                <a:gd name="connsiteY4" fmla="*/ 52994 h 793317"/>
                <a:gd name="connsiteX5" fmla="*/ 765046 w 1779398"/>
                <a:gd name="connsiteY5" fmla="*/ 52994 h 793317"/>
                <a:gd name="connsiteX6" fmla="*/ 754943 w 1779398"/>
                <a:gd name="connsiteY6" fmla="*/ 154518 h 793317"/>
                <a:gd name="connsiteX7" fmla="*/ 626489 w 1779398"/>
                <a:gd name="connsiteY7" fmla="*/ 156086 h 793317"/>
                <a:gd name="connsiteX8" fmla="*/ 597237 w 1779398"/>
                <a:gd name="connsiteY8" fmla="*/ 255841 h 793317"/>
                <a:gd name="connsiteX9" fmla="*/ 0 w 1779398"/>
                <a:gd name="connsiteY9" fmla="*/ 324377 h 793317"/>
                <a:gd name="connsiteX10" fmla="*/ 6321 w 1779398"/>
                <a:gd name="connsiteY10" fmla="*/ 622500 h 793317"/>
                <a:gd name="connsiteX11" fmla="*/ 1070604 w 1779398"/>
                <a:gd name="connsiteY11" fmla="*/ 630917 h 793317"/>
                <a:gd name="connsiteX12" fmla="*/ 1227608 w 1779398"/>
                <a:gd name="connsiteY12" fmla="*/ 781097 h 793317"/>
                <a:gd name="connsiteX13" fmla="*/ 1457333 w 1779398"/>
                <a:gd name="connsiteY13" fmla="*/ 793317 h 793317"/>
                <a:gd name="connsiteX14" fmla="*/ 1779398 w 1779398"/>
                <a:gd name="connsiteY14" fmla="*/ 665894 h 793317"/>
                <a:gd name="connsiteX15" fmla="*/ 1493192 w 1779398"/>
                <a:gd name="connsiteY15" fmla="*/ 642180 h 793317"/>
                <a:gd name="connsiteX16" fmla="*/ 1526609 w 1779398"/>
                <a:gd name="connsiteY16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798804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798804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798804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798804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810998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810998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810998 w 1779398"/>
                <a:gd name="connsiteY2" fmla="*/ 154683 h 793317"/>
                <a:gd name="connsiteX3" fmla="*/ 1055949 w 1779398"/>
                <a:gd name="connsiteY3" fmla="*/ 43545 h 793317"/>
                <a:gd name="connsiteX4" fmla="*/ 1118659 w 1779398"/>
                <a:gd name="connsiteY4" fmla="*/ 28694 h 793317"/>
                <a:gd name="connsiteX5" fmla="*/ 831241 w 1779398"/>
                <a:gd name="connsiteY5" fmla="*/ 52994 h 793317"/>
                <a:gd name="connsiteX6" fmla="*/ 765046 w 1779398"/>
                <a:gd name="connsiteY6" fmla="*/ 52994 h 793317"/>
                <a:gd name="connsiteX7" fmla="*/ 754943 w 1779398"/>
                <a:gd name="connsiteY7" fmla="*/ 154518 h 793317"/>
                <a:gd name="connsiteX8" fmla="*/ 626489 w 1779398"/>
                <a:gd name="connsiteY8" fmla="*/ 156086 h 793317"/>
                <a:gd name="connsiteX9" fmla="*/ 597237 w 1779398"/>
                <a:gd name="connsiteY9" fmla="*/ 255841 h 793317"/>
                <a:gd name="connsiteX10" fmla="*/ 0 w 1779398"/>
                <a:gd name="connsiteY10" fmla="*/ 324377 h 793317"/>
                <a:gd name="connsiteX11" fmla="*/ 6321 w 1779398"/>
                <a:gd name="connsiteY11" fmla="*/ 622500 h 793317"/>
                <a:gd name="connsiteX12" fmla="*/ 1070604 w 1779398"/>
                <a:gd name="connsiteY12" fmla="*/ 630917 h 793317"/>
                <a:gd name="connsiteX13" fmla="*/ 1227608 w 1779398"/>
                <a:gd name="connsiteY13" fmla="*/ 781097 h 793317"/>
                <a:gd name="connsiteX14" fmla="*/ 1457333 w 1779398"/>
                <a:gd name="connsiteY14" fmla="*/ 793317 h 793317"/>
                <a:gd name="connsiteX15" fmla="*/ 1779398 w 1779398"/>
                <a:gd name="connsiteY15" fmla="*/ 665894 h 793317"/>
                <a:gd name="connsiteX16" fmla="*/ 1493192 w 1779398"/>
                <a:gd name="connsiteY16" fmla="*/ 642180 h 793317"/>
                <a:gd name="connsiteX17" fmla="*/ 1526609 w 1779398"/>
                <a:gd name="connsiteY17" fmla="*/ 252783 h 793317"/>
                <a:gd name="connsiteX0" fmla="*/ 1526609 w 1779398"/>
                <a:gd name="connsiteY0" fmla="*/ 252783 h 793317"/>
                <a:gd name="connsiteX1" fmla="*/ 924588 w 1779398"/>
                <a:gd name="connsiteY1" fmla="*/ 250160 h 793317"/>
                <a:gd name="connsiteX2" fmla="*/ 810998 w 1779398"/>
                <a:gd name="connsiteY2" fmla="*/ 154683 h 793317"/>
                <a:gd name="connsiteX3" fmla="*/ 1118659 w 1779398"/>
                <a:gd name="connsiteY3" fmla="*/ 28694 h 793317"/>
                <a:gd name="connsiteX4" fmla="*/ 831241 w 1779398"/>
                <a:gd name="connsiteY4" fmla="*/ 52994 h 793317"/>
                <a:gd name="connsiteX5" fmla="*/ 765046 w 1779398"/>
                <a:gd name="connsiteY5" fmla="*/ 52994 h 793317"/>
                <a:gd name="connsiteX6" fmla="*/ 754943 w 1779398"/>
                <a:gd name="connsiteY6" fmla="*/ 154518 h 793317"/>
                <a:gd name="connsiteX7" fmla="*/ 626489 w 1779398"/>
                <a:gd name="connsiteY7" fmla="*/ 156086 h 793317"/>
                <a:gd name="connsiteX8" fmla="*/ 597237 w 1779398"/>
                <a:gd name="connsiteY8" fmla="*/ 255841 h 793317"/>
                <a:gd name="connsiteX9" fmla="*/ 0 w 1779398"/>
                <a:gd name="connsiteY9" fmla="*/ 324377 h 793317"/>
                <a:gd name="connsiteX10" fmla="*/ 6321 w 1779398"/>
                <a:gd name="connsiteY10" fmla="*/ 622500 h 793317"/>
                <a:gd name="connsiteX11" fmla="*/ 1070604 w 1779398"/>
                <a:gd name="connsiteY11" fmla="*/ 630917 h 793317"/>
                <a:gd name="connsiteX12" fmla="*/ 1227608 w 1779398"/>
                <a:gd name="connsiteY12" fmla="*/ 781097 h 793317"/>
                <a:gd name="connsiteX13" fmla="*/ 1457333 w 1779398"/>
                <a:gd name="connsiteY13" fmla="*/ 793317 h 793317"/>
                <a:gd name="connsiteX14" fmla="*/ 1779398 w 1779398"/>
                <a:gd name="connsiteY14" fmla="*/ 665894 h 793317"/>
                <a:gd name="connsiteX15" fmla="*/ 1493192 w 1779398"/>
                <a:gd name="connsiteY15" fmla="*/ 642180 h 793317"/>
                <a:gd name="connsiteX16" fmla="*/ 1526609 w 1779398"/>
                <a:gd name="connsiteY16" fmla="*/ 252783 h 793317"/>
                <a:gd name="connsiteX0" fmla="*/ 1526609 w 1779398"/>
                <a:gd name="connsiteY0" fmla="*/ 199789 h 740323"/>
                <a:gd name="connsiteX1" fmla="*/ 924588 w 1779398"/>
                <a:gd name="connsiteY1" fmla="*/ 197166 h 740323"/>
                <a:gd name="connsiteX2" fmla="*/ 810998 w 1779398"/>
                <a:gd name="connsiteY2" fmla="*/ 101689 h 740323"/>
                <a:gd name="connsiteX3" fmla="*/ 831241 w 1779398"/>
                <a:gd name="connsiteY3" fmla="*/ 0 h 740323"/>
                <a:gd name="connsiteX4" fmla="*/ 765046 w 1779398"/>
                <a:gd name="connsiteY4" fmla="*/ 0 h 740323"/>
                <a:gd name="connsiteX5" fmla="*/ 754943 w 1779398"/>
                <a:gd name="connsiteY5" fmla="*/ 101524 h 740323"/>
                <a:gd name="connsiteX6" fmla="*/ 626489 w 1779398"/>
                <a:gd name="connsiteY6" fmla="*/ 103092 h 740323"/>
                <a:gd name="connsiteX7" fmla="*/ 597237 w 1779398"/>
                <a:gd name="connsiteY7" fmla="*/ 202847 h 740323"/>
                <a:gd name="connsiteX8" fmla="*/ 0 w 1779398"/>
                <a:gd name="connsiteY8" fmla="*/ 271383 h 740323"/>
                <a:gd name="connsiteX9" fmla="*/ 6321 w 1779398"/>
                <a:gd name="connsiteY9" fmla="*/ 569506 h 740323"/>
                <a:gd name="connsiteX10" fmla="*/ 1070604 w 1779398"/>
                <a:gd name="connsiteY10" fmla="*/ 577923 h 740323"/>
                <a:gd name="connsiteX11" fmla="*/ 1227608 w 1779398"/>
                <a:gd name="connsiteY11" fmla="*/ 728103 h 740323"/>
                <a:gd name="connsiteX12" fmla="*/ 1457333 w 1779398"/>
                <a:gd name="connsiteY12" fmla="*/ 740323 h 740323"/>
                <a:gd name="connsiteX13" fmla="*/ 1779398 w 1779398"/>
                <a:gd name="connsiteY13" fmla="*/ 612900 h 740323"/>
                <a:gd name="connsiteX14" fmla="*/ 1493192 w 1779398"/>
                <a:gd name="connsiteY14" fmla="*/ 589186 h 740323"/>
                <a:gd name="connsiteX15" fmla="*/ 1526609 w 1779398"/>
                <a:gd name="connsiteY15" fmla="*/ 199789 h 740323"/>
                <a:gd name="connsiteX0" fmla="*/ 1526609 w 1779398"/>
                <a:gd name="connsiteY0" fmla="*/ 199789 h 740323"/>
                <a:gd name="connsiteX1" fmla="*/ 924588 w 1779398"/>
                <a:gd name="connsiteY1" fmla="*/ 197166 h 740323"/>
                <a:gd name="connsiteX2" fmla="*/ 810998 w 1779398"/>
                <a:gd name="connsiteY2" fmla="*/ 101689 h 740323"/>
                <a:gd name="connsiteX3" fmla="*/ 765046 w 1779398"/>
                <a:gd name="connsiteY3" fmla="*/ 0 h 740323"/>
                <a:gd name="connsiteX4" fmla="*/ 754943 w 1779398"/>
                <a:gd name="connsiteY4" fmla="*/ 101524 h 740323"/>
                <a:gd name="connsiteX5" fmla="*/ 626489 w 1779398"/>
                <a:gd name="connsiteY5" fmla="*/ 103092 h 740323"/>
                <a:gd name="connsiteX6" fmla="*/ 597237 w 1779398"/>
                <a:gd name="connsiteY6" fmla="*/ 202847 h 740323"/>
                <a:gd name="connsiteX7" fmla="*/ 0 w 1779398"/>
                <a:gd name="connsiteY7" fmla="*/ 271383 h 740323"/>
                <a:gd name="connsiteX8" fmla="*/ 6321 w 1779398"/>
                <a:gd name="connsiteY8" fmla="*/ 569506 h 740323"/>
                <a:gd name="connsiteX9" fmla="*/ 1070604 w 1779398"/>
                <a:gd name="connsiteY9" fmla="*/ 577923 h 740323"/>
                <a:gd name="connsiteX10" fmla="*/ 1227608 w 1779398"/>
                <a:gd name="connsiteY10" fmla="*/ 728103 h 740323"/>
                <a:gd name="connsiteX11" fmla="*/ 1457333 w 1779398"/>
                <a:gd name="connsiteY11" fmla="*/ 740323 h 740323"/>
                <a:gd name="connsiteX12" fmla="*/ 1779398 w 1779398"/>
                <a:gd name="connsiteY12" fmla="*/ 612900 h 740323"/>
                <a:gd name="connsiteX13" fmla="*/ 1493192 w 1779398"/>
                <a:gd name="connsiteY13" fmla="*/ 589186 h 740323"/>
                <a:gd name="connsiteX14" fmla="*/ 1526609 w 1779398"/>
                <a:gd name="connsiteY14" fmla="*/ 199789 h 740323"/>
                <a:gd name="connsiteX0" fmla="*/ 1526609 w 1779398"/>
                <a:gd name="connsiteY0" fmla="*/ 105281 h 645815"/>
                <a:gd name="connsiteX1" fmla="*/ 924588 w 1779398"/>
                <a:gd name="connsiteY1" fmla="*/ 102658 h 645815"/>
                <a:gd name="connsiteX2" fmla="*/ 810998 w 1779398"/>
                <a:gd name="connsiteY2" fmla="*/ 7181 h 645815"/>
                <a:gd name="connsiteX3" fmla="*/ 754943 w 1779398"/>
                <a:gd name="connsiteY3" fmla="*/ 7016 h 645815"/>
                <a:gd name="connsiteX4" fmla="*/ 626489 w 1779398"/>
                <a:gd name="connsiteY4" fmla="*/ 8584 h 645815"/>
                <a:gd name="connsiteX5" fmla="*/ 597237 w 1779398"/>
                <a:gd name="connsiteY5" fmla="*/ 108339 h 645815"/>
                <a:gd name="connsiteX6" fmla="*/ 0 w 1779398"/>
                <a:gd name="connsiteY6" fmla="*/ 176875 h 645815"/>
                <a:gd name="connsiteX7" fmla="*/ 6321 w 1779398"/>
                <a:gd name="connsiteY7" fmla="*/ 474998 h 645815"/>
                <a:gd name="connsiteX8" fmla="*/ 1070604 w 1779398"/>
                <a:gd name="connsiteY8" fmla="*/ 483415 h 645815"/>
                <a:gd name="connsiteX9" fmla="*/ 1227608 w 1779398"/>
                <a:gd name="connsiteY9" fmla="*/ 633595 h 645815"/>
                <a:gd name="connsiteX10" fmla="*/ 1457333 w 1779398"/>
                <a:gd name="connsiteY10" fmla="*/ 645815 h 645815"/>
                <a:gd name="connsiteX11" fmla="*/ 1779398 w 1779398"/>
                <a:gd name="connsiteY11" fmla="*/ 518392 h 645815"/>
                <a:gd name="connsiteX12" fmla="*/ 1493192 w 1779398"/>
                <a:gd name="connsiteY12" fmla="*/ 494678 h 645815"/>
                <a:gd name="connsiteX13" fmla="*/ 1526609 w 1779398"/>
                <a:gd name="connsiteY13" fmla="*/ 105281 h 645815"/>
                <a:gd name="connsiteX0" fmla="*/ 1526609 w 1779398"/>
                <a:gd name="connsiteY0" fmla="*/ 109608 h 650142"/>
                <a:gd name="connsiteX1" fmla="*/ 924588 w 1779398"/>
                <a:gd name="connsiteY1" fmla="*/ 106985 h 650142"/>
                <a:gd name="connsiteX2" fmla="*/ 810998 w 1779398"/>
                <a:gd name="connsiteY2" fmla="*/ 11508 h 650142"/>
                <a:gd name="connsiteX3" fmla="*/ 626489 w 1779398"/>
                <a:gd name="connsiteY3" fmla="*/ 12911 h 650142"/>
                <a:gd name="connsiteX4" fmla="*/ 597237 w 1779398"/>
                <a:gd name="connsiteY4" fmla="*/ 112666 h 650142"/>
                <a:gd name="connsiteX5" fmla="*/ 0 w 1779398"/>
                <a:gd name="connsiteY5" fmla="*/ 181202 h 650142"/>
                <a:gd name="connsiteX6" fmla="*/ 6321 w 1779398"/>
                <a:gd name="connsiteY6" fmla="*/ 479325 h 650142"/>
                <a:gd name="connsiteX7" fmla="*/ 1070604 w 1779398"/>
                <a:gd name="connsiteY7" fmla="*/ 487742 h 650142"/>
                <a:gd name="connsiteX8" fmla="*/ 1227608 w 1779398"/>
                <a:gd name="connsiteY8" fmla="*/ 637922 h 650142"/>
                <a:gd name="connsiteX9" fmla="*/ 1457333 w 1779398"/>
                <a:gd name="connsiteY9" fmla="*/ 650142 h 650142"/>
                <a:gd name="connsiteX10" fmla="*/ 1779398 w 1779398"/>
                <a:gd name="connsiteY10" fmla="*/ 522719 h 650142"/>
                <a:gd name="connsiteX11" fmla="*/ 1493192 w 1779398"/>
                <a:gd name="connsiteY11" fmla="*/ 499005 h 650142"/>
                <a:gd name="connsiteX12" fmla="*/ 1526609 w 1779398"/>
                <a:gd name="connsiteY12" fmla="*/ 109608 h 650142"/>
                <a:gd name="connsiteX0" fmla="*/ 1526609 w 1779398"/>
                <a:gd name="connsiteY0" fmla="*/ 104358 h 644892"/>
                <a:gd name="connsiteX1" fmla="*/ 924588 w 1779398"/>
                <a:gd name="connsiteY1" fmla="*/ 101735 h 644892"/>
                <a:gd name="connsiteX2" fmla="*/ 810998 w 1779398"/>
                <a:gd name="connsiteY2" fmla="*/ 6258 h 644892"/>
                <a:gd name="connsiteX3" fmla="*/ 626489 w 1779398"/>
                <a:gd name="connsiteY3" fmla="*/ 7661 h 644892"/>
                <a:gd name="connsiteX4" fmla="*/ 597237 w 1779398"/>
                <a:gd name="connsiteY4" fmla="*/ 107416 h 644892"/>
                <a:gd name="connsiteX5" fmla="*/ 0 w 1779398"/>
                <a:gd name="connsiteY5" fmla="*/ 175952 h 644892"/>
                <a:gd name="connsiteX6" fmla="*/ 6321 w 1779398"/>
                <a:gd name="connsiteY6" fmla="*/ 474075 h 644892"/>
                <a:gd name="connsiteX7" fmla="*/ 1070604 w 1779398"/>
                <a:gd name="connsiteY7" fmla="*/ 482492 h 644892"/>
                <a:gd name="connsiteX8" fmla="*/ 1227608 w 1779398"/>
                <a:gd name="connsiteY8" fmla="*/ 632672 h 644892"/>
                <a:gd name="connsiteX9" fmla="*/ 1457333 w 1779398"/>
                <a:gd name="connsiteY9" fmla="*/ 644892 h 644892"/>
                <a:gd name="connsiteX10" fmla="*/ 1779398 w 1779398"/>
                <a:gd name="connsiteY10" fmla="*/ 517469 h 644892"/>
                <a:gd name="connsiteX11" fmla="*/ 1493192 w 1779398"/>
                <a:gd name="connsiteY11" fmla="*/ 493755 h 644892"/>
                <a:gd name="connsiteX12" fmla="*/ 1526609 w 1779398"/>
                <a:gd name="connsiteY12" fmla="*/ 104358 h 644892"/>
                <a:gd name="connsiteX0" fmla="*/ 1526609 w 1779398"/>
                <a:gd name="connsiteY0" fmla="*/ 98245 h 638779"/>
                <a:gd name="connsiteX1" fmla="*/ 924588 w 1779398"/>
                <a:gd name="connsiteY1" fmla="*/ 95622 h 638779"/>
                <a:gd name="connsiteX2" fmla="*/ 810998 w 1779398"/>
                <a:gd name="connsiteY2" fmla="*/ 145 h 638779"/>
                <a:gd name="connsiteX3" fmla="*/ 626489 w 1779398"/>
                <a:gd name="connsiteY3" fmla="*/ 1548 h 638779"/>
                <a:gd name="connsiteX4" fmla="*/ 597237 w 1779398"/>
                <a:gd name="connsiteY4" fmla="*/ 101303 h 638779"/>
                <a:gd name="connsiteX5" fmla="*/ 0 w 1779398"/>
                <a:gd name="connsiteY5" fmla="*/ 169839 h 638779"/>
                <a:gd name="connsiteX6" fmla="*/ 6321 w 1779398"/>
                <a:gd name="connsiteY6" fmla="*/ 467962 h 638779"/>
                <a:gd name="connsiteX7" fmla="*/ 1070604 w 1779398"/>
                <a:gd name="connsiteY7" fmla="*/ 476379 h 638779"/>
                <a:gd name="connsiteX8" fmla="*/ 1227608 w 1779398"/>
                <a:gd name="connsiteY8" fmla="*/ 626559 h 638779"/>
                <a:gd name="connsiteX9" fmla="*/ 1457333 w 1779398"/>
                <a:gd name="connsiteY9" fmla="*/ 638779 h 638779"/>
                <a:gd name="connsiteX10" fmla="*/ 1779398 w 1779398"/>
                <a:gd name="connsiteY10" fmla="*/ 511356 h 638779"/>
                <a:gd name="connsiteX11" fmla="*/ 1493192 w 1779398"/>
                <a:gd name="connsiteY11" fmla="*/ 487642 h 638779"/>
                <a:gd name="connsiteX12" fmla="*/ 1526609 w 1779398"/>
                <a:gd name="connsiteY12" fmla="*/ 98245 h 638779"/>
                <a:gd name="connsiteX0" fmla="*/ 1526609 w 1779398"/>
                <a:gd name="connsiteY0" fmla="*/ 98245 h 638779"/>
                <a:gd name="connsiteX1" fmla="*/ 924588 w 1779398"/>
                <a:gd name="connsiteY1" fmla="*/ 95622 h 638779"/>
                <a:gd name="connsiteX2" fmla="*/ 810998 w 1779398"/>
                <a:gd name="connsiteY2" fmla="*/ 145 h 638779"/>
                <a:gd name="connsiteX3" fmla="*/ 626489 w 1779398"/>
                <a:gd name="connsiteY3" fmla="*/ 1548 h 638779"/>
                <a:gd name="connsiteX4" fmla="*/ 575780 w 1779398"/>
                <a:gd name="connsiteY4" fmla="*/ 97157 h 638779"/>
                <a:gd name="connsiteX5" fmla="*/ 0 w 1779398"/>
                <a:gd name="connsiteY5" fmla="*/ 169839 h 638779"/>
                <a:gd name="connsiteX6" fmla="*/ 6321 w 1779398"/>
                <a:gd name="connsiteY6" fmla="*/ 467962 h 638779"/>
                <a:gd name="connsiteX7" fmla="*/ 1070604 w 1779398"/>
                <a:gd name="connsiteY7" fmla="*/ 476379 h 638779"/>
                <a:gd name="connsiteX8" fmla="*/ 1227608 w 1779398"/>
                <a:gd name="connsiteY8" fmla="*/ 626559 h 638779"/>
                <a:gd name="connsiteX9" fmla="*/ 1457333 w 1779398"/>
                <a:gd name="connsiteY9" fmla="*/ 638779 h 638779"/>
                <a:gd name="connsiteX10" fmla="*/ 1779398 w 1779398"/>
                <a:gd name="connsiteY10" fmla="*/ 511356 h 638779"/>
                <a:gd name="connsiteX11" fmla="*/ 1493192 w 1779398"/>
                <a:gd name="connsiteY11" fmla="*/ 487642 h 638779"/>
                <a:gd name="connsiteX12" fmla="*/ 1526609 w 1779398"/>
                <a:gd name="connsiteY12" fmla="*/ 98245 h 638779"/>
                <a:gd name="connsiteX0" fmla="*/ 1526609 w 1779398"/>
                <a:gd name="connsiteY0" fmla="*/ 98100 h 638634"/>
                <a:gd name="connsiteX1" fmla="*/ 924588 w 1779398"/>
                <a:gd name="connsiteY1" fmla="*/ 95477 h 638634"/>
                <a:gd name="connsiteX2" fmla="*/ 810998 w 1779398"/>
                <a:gd name="connsiteY2" fmla="*/ 0 h 638634"/>
                <a:gd name="connsiteX3" fmla="*/ 594302 w 1779398"/>
                <a:gd name="connsiteY3" fmla="*/ 5549 h 638634"/>
                <a:gd name="connsiteX4" fmla="*/ 575780 w 1779398"/>
                <a:gd name="connsiteY4" fmla="*/ 97012 h 638634"/>
                <a:gd name="connsiteX5" fmla="*/ 0 w 1779398"/>
                <a:gd name="connsiteY5" fmla="*/ 169694 h 638634"/>
                <a:gd name="connsiteX6" fmla="*/ 6321 w 1779398"/>
                <a:gd name="connsiteY6" fmla="*/ 467817 h 638634"/>
                <a:gd name="connsiteX7" fmla="*/ 1070604 w 1779398"/>
                <a:gd name="connsiteY7" fmla="*/ 476234 h 638634"/>
                <a:gd name="connsiteX8" fmla="*/ 1227608 w 1779398"/>
                <a:gd name="connsiteY8" fmla="*/ 626414 h 638634"/>
                <a:gd name="connsiteX9" fmla="*/ 1457333 w 1779398"/>
                <a:gd name="connsiteY9" fmla="*/ 638634 h 638634"/>
                <a:gd name="connsiteX10" fmla="*/ 1779398 w 1779398"/>
                <a:gd name="connsiteY10" fmla="*/ 511211 h 638634"/>
                <a:gd name="connsiteX11" fmla="*/ 1493192 w 1779398"/>
                <a:gd name="connsiteY11" fmla="*/ 487497 h 638634"/>
                <a:gd name="connsiteX12" fmla="*/ 1526609 w 1779398"/>
                <a:gd name="connsiteY12" fmla="*/ 98100 h 638634"/>
                <a:gd name="connsiteX0" fmla="*/ 1526609 w 1779398"/>
                <a:gd name="connsiteY0" fmla="*/ 98100 h 638634"/>
                <a:gd name="connsiteX1" fmla="*/ 924588 w 1779398"/>
                <a:gd name="connsiteY1" fmla="*/ 95477 h 638634"/>
                <a:gd name="connsiteX2" fmla="*/ 810998 w 1779398"/>
                <a:gd name="connsiteY2" fmla="*/ 0 h 638634"/>
                <a:gd name="connsiteX3" fmla="*/ 594302 w 1779398"/>
                <a:gd name="connsiteY3" fmla="*/ 5549 h 638634"/>
                <a:gd name="connsiteX4" fmla="*/ 575780 w 1779398"/>
                <a:gd name="connsiteY4" fmla="*/ 97012 h 638634"/>
                <a:gd name="connsiteX5" fmla="*/ 0 w 1779398"/>
                <a:gd name="connsiteY5" fmla="*/ 169694 h 638634"/>
                <a:gd name="connsiteX6" fmla="*/ 6321 w 1779398"/>
                <a:gd name="connsiteY6" fmla="*/ 467817 h 638634"/>
                <a:gd name="connsiteX7" fmla="*/ 1070604 w 1779398"/>
                <a:gd name="connsiteY7" fmla="*/ 476234 h 638634"/>
                <a:gd name="connsiteX8" fmla="*/ 1227608 w 1779398"/>
                <a:gd name="connsiteY8" fmla="*/ 626414 h 638634"/>
                <a:gd name="connsiteX9" fmla="*/ 1457333 w 1779398"/>
                <a:gd name="connsiteY9" fmla="*/ 638634 h 638634"/>
                <a:gd name="connsiteX10" fmla="*/ 1779398 w 1779398"/>
                <a:gd name="connsiteY10" fmla="*/ 511211 h 638634"/>
                <a:gd name="connsiteX11" fmla="*/ 1493192 w 1779398"/>
                <a:gd name="connsiteY11" fmla="*/ 487497 h 638634"/>
                <a:gd name="connsiteX12" fmla="*/ 1526609 w 1779398"/>
                <a:gd name="connsiteY12" fmla="*/ 98100 h 638634"/>
                <a:gd name="connsiteX0" fmla="*/ 1526609 w 1779398"/>
                <a:gd name="connsiteY0" fmla="*/ 98100 h 638634"/>
                <a:gd name="connsiteX1" fmla="*/ 924588 w 1779398"/>
                <a:gd name="connsiteY1" fmla="*/ 95477 h 638634"/>
                <a:gd name="connsiteX2" fmla="*/ 810998 w 1779398"/>
                <a:gd name="connsiteY2" fmla="*/ 0 h 638634"/>
                <a:gd name="connsiteX3" fmla="*/ 594302 w 1779398"/>
                <a:gd name="connsiteY3" fmla="*/ 5549 h 638634"/>
                <a:gd name="connsiteX4" fmla="*/ 572203 w 1779398"/>
                <a:gd name="connsiteY4" fmla="*/ 98394 h 638634"/>
                <a:gd name="connsiteX5" fmla="*/ 0 w 1779398"/>
                <a:gd name="connsiteY5" fmla="*/ 169694 h 638634"/>
                <a:gd name="connsiteX6" fmla="*/ 6321 w 1779398"/>
                <a:gd name="connsiteY6" fmla="*/ 467817 h 638634"/>
                <a:gd name="connsiteX7" fmla="*/ 1070604 w 1779398"/>
                <a:gd name="connsiteY7" fmla="*/ 476234 h 638634"/>
                <a:gd name="connsiteX8" fmla="*/ 1227608 w 1779398"/>
                <a:gd name="connsiteY8" fmla="*/ 626414 h 638634"/>
                <a:gd name="connsiteX9" fmla="*/ 1457333 w 1779398"/>
                <a:gd name="connsiteY9" fmla="*/ 638634 h 638634"/>
                <a:gd name="connsiteX10" fmla="*/ 1779398 w 1779398"/>
                <a:gd name="connsiteY10" fmla="*/ 511211 h 638634"/>
                <a:gd name="connsiteX11" fmla="*/ 1493192 w 1779398"/>
                <a:gd name="connsiteY11" fmla="*/ 487497 h 638634"/>
                <a:gd name="connsiteX12" fmla="*/ 1526609 w 1779398"/>
                <a:gd name="connsiteY12" fmla="*/ 98100 h 63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9398" h="638634">
                  <a:moveTo>
                    <a:pt x="1526609" y="98100"/>
                  </a:moveTo>
                  <a:lnTo>
                    <a:pt x="924588" y="95477"/>
                  </a:lnTo>
                  <a:cubicBezTo>
                    <a:pt x="835968" y="98435"/>
                    <a:pt x="817364" y="52990"/>
                    <a:pt x="810998" y="0"/>
                  </a:cubicBezTo>
                  <a:lnTo>
                    <a:pt x="594302" y="5549"/>
                  </a:lnTo>
                  <a:cubicBezTo>
                    <a:pt x="592677" y="46610"/>
                    <a:pt x="598612" y="68834"/>
                    <a:pt x="572203" y="98394"/>
                  </a:cubicBezTo>
                  <a:cubicBezTo>
                    <a:pt x="497040" y="138533"/>
                    <a:pt x="228171" y="153675"/>
                    <a:pt x="0" y="169694"/>
                  </a:cubicBezTo>
                  <a:lnTo>
                    <a:pt x="6321" y="467817"/>
                  </a:lnTo>
                  <a:lnTo>
                    <a:pt x="1070604" y="476234"/>
                  </a:lnTo>
                  <a:cubicBezTo>
                    <a:pt x="1215969" y="498303"/>
                    <a:pt x="1212701" y="580146"/>
                    <a:pt x="1227608" y="626414"/>
                  </a:cubicBezTo>
                  <a:cubicBezTo>
                    <a:pt x="1330350" y="630789"/>
                    <a:pt x="1380384" y="635725"/>
                    <a:pt x="1457333" y="638634"/>
                  </a:cubicBezTo>
                  <a:cubicBezTo>
                    <a:pt x="1489239" y="561249"/>
                    <a:pt x="1584237" y="530873"/>
                    <a:pt x="1779398" y="511211"/>
                  </a:cubicBezTo>
                  <a:lnTo>
                    <a:pt x="1493192" y="487497"/>
                  </a:lnTo>
                  <a:lnTo>
                    <a:pt x="1526609" y="98100"/>
                  </a:lnTo>
                  <a:close/>
                </a:path>
              </a:pathLst>
            </a:custGeom>
            <a:solidFill>
              <a:srgbClr val="FFFF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31B83-E79E-659D-49F4-5C72687636FE}"/>
                </a:ext>
              </a:extLst>
            </p:cNvPr>
            <p:cNvSpPr/>
            <p:nvPr/>
          </p:nvSpPr>
          <p:spPr>
            <a:xfrm>
              <a:off x="7603030" y="3046963"/>
              <a:ext cx="4205187" cy="297972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037" h="303053">
                  <a:moveTo>
                    <a:pt x="4409037" y="303053"/>
                  </a:moveTo>
                  <a:lnTo>
                    <a:pt x="2290527" y="40503"/>
                  </a:lnTo>
                  <a:cubicBezTo>
                    <a:pt x="1572286" y="-59085"/>
                    <a:pt x="663921" y="58610"/>
                    <a:pt x="0" y="4050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7F24C12-CE18-D87D-C3DD-438E19E5749F}"/>
                </a:ext>
              </a:extLst>
            </p:cNvPr>
            <p:cNvSpPr/>
            <p:nvPr/>
          </p:nvSpPr>
          <p:spPr>
            <a:xfrm>
              <a:off x="7592954" y="2760625"/>
              <a:ext cx="4205187" cy="297972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037" h="303053">
                  <a:moveTo>
                    <a:pt x="4409037" y="303053"/>
                  </a:moveTo>
                  <a:lnTo>
                    <a:pt x="2290527" y="40503"/>
                  </a:lnTo>
                  <a:cubicBezTo>
                    <a:pt x="1572286" y="-59085"/>
                    <a:pt x="663921" y="58610"/>
                    <a:pt x="0" y="4050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548735-BB33-BEEB-5CDC-815B550EDE0D}"/>
                </a:ext>
              </a:extLst>
            </p:cNvPr>
            <p:cNvSpPr/>
            <p:nvPr/>
          </p:nvSpPr>
          <p:spPr>
            <a:xfrm>
              <a:off x="9574594" y="2254500"/>
              <a:ext cx="408483" cy="290256"/>
            </a:xfrm>
            <a:custGeom>
              <a:avLst/>
              <a:gdLst>
                <a:gd name="connsiteX0" fmla="*/ 0 w 382954"/>
                <a:gd name="connsiteY0" fmla="*/ 121138 h 230553"/>
                <a:gd name="connsiteX1" fmla="*/ 207107 w 382954"/>
                <a:gd name="connsiteY1" fmla="*/ 214923 h 230553"/>
                <a:gd name="connsiteX2" fmla="*/ 332154 w 382954"/>
                <a:gd name="connsiteY2" fmla="*/ 230553 h 230553"/>
                <a:gd name="connsiteX3" fmla="*/ 382954 w 382954"/>
                <a:gd name="connsiteY3" fmla="*/ 171938 h 230553"/>
                <a:gd name="connsiteX4" fmla="*/ 328246 w 382954"/>
                <a:gd name="connsiteY4" fmla="*/ 117230 h 230553"/>
                <a:gd name="connsiteX5" fmla="*/ 199292 w 382954"/>
                <a:gd name="connsiteY5" fmla="*/ 58615 h 230553"/>
                <a:gd name="connsiteX6" fmla="*/ 156307 w 382954"/>
                <a:gd name="connsiteY6" fmla="*/ 70338 h 230553"/>
                <a:gd name="connsiteX7" fmla="*/ 15631 w 382954"/>
                <a:gd name="connsiteY7" fmla="*/ 0 h 230553"/>
                <a:gd name="connsiteX8" fmla="*/ 0 w 382954"/>
                <a:gd name="connsiteY8" fmla="*/ 121138 h 230553"/>
                <a:gd name="connsiteX0" fmla="*/ 0 w 418123"/>
                <a:gd name="connsiteY0" fmla="*/ 109415 h 230553"/>
                <a:gd name="connsiteX1" fmla="*/ 242276 w 418123"/>
                <a:gd name="connsiteY1" fmla="*/ 214923 h 230553"/>
                <a:gd name="connsiteX2" fmla="*/ 367323 w 418123"/>
                <a:gd name="connsiteY2" fmla="*/ 230553 h 230553"/>
                <a:gd name="connsiteX3" fmla="*/ 418123 w 418123"/>
                <a:gd name="connsiteY3" fmla="*/ 171938 h 230553"/>
                <a:gd name="connsiteX4" fmla="*/ 363415 w 418123"/>
                <a:gd name="connsiteY4" fmla="*/ 117230 h 230553"/>
                <a:gd name="connsiteX5" fmla="*/ 234461 w 418123"/>
                <a:gd name="connsiteY5" fmla="*/ 58615 h 230553"/>
                <a:gd name="connsiteX6" fmla="*/ 191476 w 418123"/>
                <a:gd name="connsiteY6" fmla="*/ 70338 h 230553"/>
                <a:gd name="connsiteX7" fmla="*/ 50800 w 418123"/>
                <a:gd name="connsiteY7" fmla="*/ 0 h 230553"/>
                <a:gd name="connsiteX8" fmla="*/ 0 w 418123"/>
                <a:gd name="connsiteY8" fmla="*/ 109415 h 230553"/>
                <a:gd name="connsiteX0" fmla="*/ 0 w 418123"/>
                <a:gd name="connsiteY0" fmla="*/ 50800 h 171938"/>
                <a:gd name="connsiteX1" fmla="*/ 242276 w 418123"/>
                <a:gd name="connsiteY1" fmla="*/ 156308 h 171938"/>
                <a:gd name="connsiteX2" fmla="*/ 367323 w 418123"/>
                <a:gd name="connsiteY2" fmla="*/ 171938 h 171938"/>
                <a:gd name="connsiteX3" fmla="*/ 418123 w 418123"/>
                <a:gd name="connsiteY3" fmla="*/ 113323 h 171938"/>
                <a:gd name="connsiteX4" fmla="*/ 363415 w 418123"/>
                <a:gd name="connsiteY4" fmla="*/ 58615 h 171938"/>
                <a:gd name="connsiteX5" fmla="*/ 234461 w 418123"/>
                <a:gd name="connsiteY5" fmla="*/ 0 h 171938"/>
                <a:gd name="connsiteX6" fmla="*/ 191476 w 418123"/>
                <a:gd name="connsiteY6" fmla="*/ 11723 h 171938"/>
                <a:gd name="connsiteX7" fmla="*/ 0 w 418123"/>
                <a:gd name="connsiteY7" fmla="*/ 50800 h 171938"/>
                <a:gd name="connsiteX0" fmla="*/ 0 w 296022"/>
                <a:gd name="connsiteY0" fmla="*/ 105067 h 171938"/>
                <a:gd name="connsiteX1" fmla="*/ 120175 w 296022"/>
                <a:gd name="connsiteY1" fmla="*/ 156308 h 171938"/>
                <a:gd name="connsiteX2" fmla="*/ 245222 w 296022"/>
                <a:gd name="connsiteY2" fmla="*/ 171938 h 171938"/>
                <a:gd name="connsiteX3" fmla="*/ 296022 w 296022"/>
                <a:gd name="connsiteY3" fmla="*/ 113323 h 171938"/>
                <a:gd name="connsiteX4" fmla="*/ 241314 w 296022"/>
                <a:gd name="connsiteY4" fmla="*/ 58615 h 171938"/>
                <a:gd name="connsiteX5" fmla="*/ 112360 w 296022"/>
                <a:gd name="connsiteY5" fmla="*/ 0 h 171938"/>
                <a:gd name="connsiteX6" fmla="*/ 69375 w 296022"/>
                <a:gd name="connsiteY6" fmla="*/ 11723 h 171938"/>
                <a:gd name="connsiteX7" fmla="*/ 0 w 296022"/>
                <a:gd name="connsiteY7" fmla="*/ 105067 h 17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022" h="171938">
                  <a:moveTo>
                    <a:pt x="0" y="105067"/>
                  </a:moveTo>
                  <a:lnTo>
                    <a:pt x="120175" y="156308"/>
                  </a:lnTo>
                  <a:lnTo>
                    <a:pt x="245222" y="171938"/>
                  </a:lnTo>
                  <a:lnTo>
                    <a:pt x="296022" y="113323"/>
                  </a:lnTo>
                  <a:lnTo>
                    <a:pt x="241314" y="58615"/>
                  </a:lnTo>
                  <a:lnTo>
                    <a:pt x="112360" y="0"/>
                  </a:lnTo>
                  <a:lnTo>
                    <a:pt x="69375" y="11723"/>
                  </a:lnTo>
                  <a:lnTo>
                    <a:pt x="0" y="105067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09402C-97A4-CF50-2659-71126C242A5C}"/>
                </a:ext>
              </a:extLst>
            </p:cNvPr>
            <p:cNvSpPr/>
            <p:nvPr/>
          </p:nvSpPr>
          <p:spPr>
            <a:xfrm>
              <a:off x="7270285" y="2904940"/>
              <a:ext cx="1017498" cy="35510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  <a:gd name="connsiteX0" fmla="*/ 2290527 w 2290527"/>
                <a:gd name="connsiteY0" fmla="*/ 40503 h 42434"/>
                <a:gd name="connsiteX1" fmla="*/ 0 w 2290527"/>
                <a:gd name="connsiteY1" fmla="*/ 40503 h 42434"/>
                <a:gd name="connsiteX0" fmla="*/ 855213 w 855213"/>
                <a:gd name="connsiteY0" fmla="*/ 38891 h 48284"/>
                <a:gd name="connsiteX1" fmla="*/ 0 w 855213"/>
                <a:gd name="connsiteY1" fmla="*/ 46463 h 48284"/>
                <a:gd name="connsiteX0" fmla="*/ 855213 w 855213"/>
                <a:gd name="connsiteY0" fmla="*/ 6638 h 18283"/>
                <a:gd name="connsiteX1" fmla="*/ 0 w 855213"/>
                <a:gd name="connsiteY1" fmla="*/ 14210 h 18283"/>
                <a:gd name="connsiteX0" fmla="*/ 908372 w 908372"/>
                <a:gd name="connsiteY0" fmla="*/ 6638 h 18283"/>
                <a:gd name="connsiteX1" fmla="*/ 0 w 908372"/>
                <a:gd name="connsiteY1" fmla="*/ 14210 h 18283"/>
                <a:gd name="connsiteX0" fmla="*/ 908372 w 908372"/>
                <a:gd name="connsiteY0" fmla="*/ 9758 h 17330"/>
                <a:gd name="connsiteX1" fmla="*/ 0 w 908372"/>
                <a:gd name="connsiteY1" fmla="*/ 17330 h 17330"/>
                <a:gd name="connsiteX0" fmla="*/ 908372 w 908372"/>
                <a:gd name="connsiteY0" fmla="*/ 6430 h 14002"/>
                <a:gd name="connsiteX1" fmla="*/ 0 w 908372"/>
                <a:gd name="connsiteY1" fmla="*/ 14002 h 14002"/>
                <a:gd name="connsiteX0" fmla="*/ 870401 w 870401"/>
                <a:gd name="connsiteY0" fmla="*/ 3737 h 34027"/>
                <a:gd name="connsiteX1" fmla="*/ 0 w 870401"/>
                <a:gd name="connsiteY1" fmla="*/ 34027 h 34027"/>
                <a:gd name="connsiteX0" fmla="*/ 870401 w 870401"/>
                <a:gd name="connsiteY0" fmla="*/ 3737 h 34027"/>
                <a:gd name="connsiteX1" fmla="*/ 0 w 870401"/>
                <a:gd name="connsiteY1" fmla="*/ 34027 h 34027"/>
                <a:gd name="connsiteX0" fmla="*/ 870401 w 870401"/>
                <a:gd name="connsiteY0" fmla="*/ 0 h 30290"/>
                <a:gd name="connsiteX1" fmla="*/ 0 w 870401"/>
                <a:gd name="connsiteY1" fmla="*/ 30290 h 30290"/>
                <a:gd name="connsiteX0" fmla="*/ 870401 w 870401"/>
                <a:gd name="connsiteY0" fmla="*/ 0 h 30290"/>
                <a:gd name="connsiteX1" fmla="*/ 0 w 870401"/>
                <a:gd name="connsiteY1" fmla="*/ 30290 h 3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0401" h="30290">
                  <a:moveTo>
                    <a:pt x="870401" y="0"/>
                  </a:moveTo>
                  <a:cubicBezTo>
                    <a:pt x="578440" y="21032"/>
                    <a:pt x="290134" y="20193"/>
                    <a:pt x="0" y="30290"/>
                  </a:cubicBezTo>
                </a:path>
              </a:pathLst>
            </a:custGeom>
            <a:noFill/>
            <a:ln w="412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B1507D-569B-842B-4236-A852839DE2DF}"/>
                </a:ext>
              </a:extLst>
            </p:cNvPr>
            <p:cNvSpPr/>
            <p:nvPr/>
          </p:nvSpPr>
          <p:spPr>
            <a:xfrm>
              <a:off x="8657798" y="2899607"/>
              <a:ext cx="413819" cy="8374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  <a:gd name="connsiteX0" fmla="*/ 2290527 w 2290527"/>
                <a:gd name="connsiteY0" fmla="*/ 40503 h 42434"/>
                <a:gd name="connsiteX1" fmla="*/ 0 w 2290527"/>
                <a:gd name="connsiteY1" fmla="*/ 40503 h 42434"/>
                <a:gd name="connsiteX0" fmla="*/ 1576667 w 1576667"/>
                <a:gd name="connsiteY0" fmla="*/ 34748 h 66594"/>
                <a:gd name="connsiteX1" fmla="*/ 0 w 1576667"/>
                <a:gd name="connsiteY1" fmla="*/ 65039 h 66594"/>
                <a:gd name="connsiteX0" fmla="*/ 437530 w 437530"/>
                <a:gd name="connsiteY0" fmla="*/ 44168 h 44168"/>
                <a:gd name="connsiteX1" fmla="*/ 0 w 437530"/>
                <a:gd name="connsiteY1" fmla="*/ 29022 h 44168"/>
                <a:gd name="connsiteX0" fmla="*/ 437530 w 437530"/>
                <a:gd name="connsiteY0" fmla="*/ 54068 h 54068"/>
                <a:gd name="connsiteX1" fmla="*/ 0 w 437530"/>
                <a:gd name="connsiteY1" fmla="*/ 38922 h 54068"/>
                <a:gd name="connsiteX0" fmla="*/ 437530 w 437530"/>
                <a:gd name="connsiteY0" fmla="*/ 23671 h 23671"/>
                <a:gd name="connsiteX1" fmla="*/ 0 w 437530"/>
                <a:gd name="connsiteY1" fmla="*/ 8525 h 23671"/>
                <a:gd name="connsiteX0" fmla="*/ 353994 w 353994"/>
                <a:gd name="connsiteY0" fmla="*/ 13549 h 13549"/>
                <a:gd name="connsiteX1" fmla="*/ 0 w 353994"/>
                <a:gd name="connsiteY1" fmla="*/ 13549 h 13549"/>
                <a:gd name="connsiteX0" fmla="*/ 353994 w 353994"/>
                <a:gd name="connsiteY0" fmla="*/ 6625 h 6940"/>
                <a:gd name="connsiteX1" fmla="*/ 0 w 353994"/>
                <a:gd name="connsiteY1" fmla="*/ 6625 h 6940"/>
                <a:gd name="connsiteX0" fmla="*/ 10000 w 10000"/>
                <a:gd name="connsiteY0" fmla="*/ 21120 h 21121"/>
                <a:gd name="connsiteX1" fmla="*/ 0 w 10000"/>
                <a:gd name="connsiteY1" fmla="*/ 21120 h 21121"/>
                <a:gd name="connsiteX0" fmla="*/ 10000 w 10000"/>
                <a:gd name="connsiteY0" fmla="*/ 15183 h 15183"/>
                <a:gd name="connsiteX1" fmla="*/ 0 w 10000"/>
                <a:gd name="connsiteY1" fmla="*/ 15183 h 15183"/>
                <a:gd name="connsiteX0" fmla="*/ 10000 w 10000"/>
                <a:gd name="connsiteY0" fmla="*/ 10292 h 10292"/>
                <a:gd name="connsiteX1" fmla="*/ 0 w 10000"/>
                <a:gd name="connsiteY1" fmla="*/ 10292 h 1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292">
                  <a:moveTo>
                    <a:pt x="10000" y="10292"/>
                  </a:moveTo>
                  <a:cubicBezTo>
                    <a:pt x="6367" y="-48"/>
                    <a:pt x="3341" y="-6447"/>
                    <a:pt x="0" y="10292"/>
                  </a:cubicBezTo>
                </a:path>
              </a:pathLst>
            </a:custGeom>
            <a:noFill/>
            <a:ln w="412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FB8423-B6AC-EB99-6376-84EF9009875F}"/>
                </a:ext>
              </a:extLst>
            </p:cNvPr>
            <p:cNvSpPr/>
            <p:nvPr/>
          </p:nvSpPr>
          <p:spPr>
            <a:xfrm>
              <a:off x="9478644" y="2907314"/>
              <a:ext cx="2332109" cy="294451"/>
            </a:xfrm>
            <a:custGeom>
              <a:avLst/>
              <a:gdLst>
                <a:gd name="connsiteX0" fmla="*/ 4427144 w 4427144"/>
                <a:gd name="connsiteY0" fmla="*/ 289711 h 289711"/>
                <a:gd name="connsiteX1" fmla="*/ 2453489 w 4427144"/>
                <a:gd name="connsiteY1" fmla="*/ 9053 h 289711"/>
                <a:gd name="connsiteX2" fmla="*/ 0 w 4427144"/>
                <a:gd name="connsiteY2" fmla="*/ 0 h 289711"/>
                <a:gd name="connsiteX0" fmla="*/ 4427144 w 4427144"/>
                <a:gd name="connsiteY0" fmla="*/ 289711 h 289711"/>
                <a:gd name="connsiteX1" fmla="*/ 2290527 w 4427144"/>
                <a:gd name="connsiteY1" fmla="*/ 0 h 289711"/>
                <a:gd name="connsiteX2" fmla="*/ 0 w 4427144"/>
                <a:gd name="connsiteY2" fmla="*/ 0 h 289711"/>
                <a:gd name="connsiteX0" fmla="*/ 4427144 w 4427144"/>
                <a:gd name="connsiteY0" fmla="*/ 333972 h 333972"/>
                <a:gd name="connsiteX1" fmla="*/ 2290527 w 4427144"/>
                <a:gd name="connsiteY1" fmla="*/ 44261 h 333972"/>
                <a:gd name="connsiteX2" fmla="*/ 0 w 4427144"/>
                <a:gd name="connsiteY2" fmla="*/ 44261 h 333972"/>
                <a:gd name="connsiteX0" fmla="*/ 4427144 w 4427144"/>
                <a:gd name="connsiteY0" fmla="*/ 330214 h 330214"/>
                <a:gd name="connsiteX1" fmla="*/ 2290527 w 4427144"/>
                <a:gd name="connsiteY1" fmla="*/ 40503 h 330214"/>
                <a:gd name="connsiteX2" fmla="*/ 0 w 4427144"/>
                <a:gd name="connsiteY2" fmla="*/ 40503 h 330214"/>
                <a:gd name="connsiteX0" fmla="*/ 4409037 w 4409037"/>
                <a:gd name="connsiteY0" fmla="*/ 303053 h 303053"/>
                <a:gd name="connsiteX1" fmla="*/ 2290527 w 4409037"/>
                <a:gd name="connsiteY1" fmla="*/ 40503 h 303053"/>
                <a:gd name="connsiteX2" fmla="*/ 0 w 4409037"/>
                <a:gd name="connsiteY2" fmla="*/ 40503 h 303053"/>
                <a:gd name="connsiteX0" fmla="*/ 2118510 w 2118510"/>
                <a:gd name="connsiteY0" fmla="*/ 262550 h 262550"/>
                <a:gd name="connsiteX1" fmla="*/ 0 w 2118510"/>
                <a:gd name="connsiteY1" fmla="*/ 0 h 262550"/>
                <a:gd name="connsiteX0" fmla="*/ 2308367 w 2308367"/>
                <a:gd name="connsiteY0" fmla="*/ 262550 h 262550"/>
                <a:gd name="connsiteX1" fmla="*/ 0 w 2308367"/>
                <a:gd name="connsiteY1" fmla="*/ 0 h 262550"/>
                <a:gd name="connsiteX0" fmla="*/ 2308367 w 2308367"/>
                <a:gd name="connsiteY0" fmla="*/ 262550 h 262550"/>
                <a:gd name="connsiteX1" fmla="*/ 0 w 2308367"/>
                <a:gd name="connsiteY1" fmla="*/ 0 h 262550"/>
                <a:gd name="connsiteX0" fmla="*/ 2338744 w 2338744"/>
                <a:gd name="connsiteY0" fmla="*/ 292841 h 292841"/>
                <a:gd name="connsiteX1" fmla="*/ 0 w 2338744"/>
                <a:gd name="connsiteY1" fmla="*/ 0 h 292841"/>
                <a:gd name="connsiteX0" fmla="*/ 2351202 w 2351202"/>
                <a:gd name="connsiteY0" fmla="*/ 313919 h 313919"/>
                <a:gd name="connsiteX1" fmla="*/ 0 w 2351202"/>
                <a:gd name="connsiteY1" fmla="*/ 0 h 31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1202" h="313919">
                  <a:moveTo>
                    <a:pt x="2351202" y="313919"/>
                  </a:moveTo>
                  <a:cubicBezTo>
                    <a:pt x="1581746" y="226402"/>
                    <a:pt x="807428" y="72372"/>
                    <a:pt x="0" y="0"/>
                  </a:cubicBezTo>
                </a:path>
              </a:pathLst>
            </a:custGeom>
            <a:noFill/>
            <a:ln w="412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E925C5-EAE2-5C4B-6D3C-AAB26B6F5F74}"/>
                </a:ext>
              </a:extLst>
            </p:cNvPr>
            <p:cNvSpPr txBox="1"/>
            <p:nvPr/>
          </p:nvSpPr>
          <p:spPr>
            <a:xfrm rot="16404878">
              <a:off x="11046107" y="1757332"/>
              <a:ext cx="725676" cy="27236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38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FF0925-FEB4-A832-102B-0D5EDF0E5C13}"/>
                </a:ext>
              </a:extLst>
            </p:cNvPr>
            <p:cNvSpPr txBox="1"/>
            <p:nvPr/>
          </p:nvSpPr>
          <p:spPr>
            <a:xfrm rot="16404878">
              <a:off x="6263249" y="4229467"/>
              <a:ext cx="732978" cy="272369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39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4CA526-7F10-759D-E9EB-6941D4EA4363}"/>
                </a:ext>
              </a:extLst>
            </p:cNvPr>
            <p:cNvSpPr txBox="1"/>
            <p:nvPr/>
          </p:nvSpPr>
          <p:spPr>
            <a:xfrm>
              <a:off x="5633914" y="2746762"/>
              <a:ext cx="577890" cy="307777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L St</a:t>
              </a: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700F5E17-76D3-4BCC-BBCA-A8A9D447B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1381" y="4831011"/>
            <a:ext cx="1690685" cy="33813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45B2B93-DBFB-6FD2-73F8-B68CD502F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7783" y="5378838"/>
            <a:ext cx="2045492" cy="13384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410BAD-E451-9AF3-DA11-24BFE961A495}"/>
              </a:ext>
            </a:extLst>
          </p:cNvPr>
          <p:cNvSpPr txBox="1"/>
          <p:nvPr/>
        </p:nvSpPr>
        <p:spPr>
          <a:xfrm rot="1389520">
            <a:off x="8256354" y="1638789"/>
            <a:ext cx="1391326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North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0DD70F-A2D9-40AA-24E4-0EE2A6C06C56}"/>
              </a:ext>
            </a:extLst>
          </p:cNvPr>
          <p:cNvSpPr txBox="1"/>
          <p:nvPr/>
        </p:nvSpPr>
        <p:spPr>
          <a:xfrm rot="494456">
            <a:off x="9066166" y="4225182"/>
            <a:ext cx="1472186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South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81B9601-D04D-A3DA-E64D-369951EEEB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3374" y="2978047"/>
            <a:ext cx="280988" cy="271463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6CF70D8-6358-05FB-5222-E121436108E2}"/>
              </a:ext>
            </a:extLst>
          </p:cNvPr>
          <p:cNvSpPr/>
          <p:nvPr/>
        </p:nvSpPr>
        <p:spPr>
          <a:xfrm rot="11211556">
            <a:off x="9065263" y="2288801"/>
            <a:ext cx="538259" cy="163682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058228-308A-D7A3-861D-68FBDC261E2F}"/>
              </a:ext>
            </a:extLst>
          </p:cNvPr>
          <p:cNvSpPr/>
          <p:nvPr/>
        </p:nvSpPr>
        <p:spPr>
          <a:xfrm rot="10388444" flipH="1">
            <a:off x="9126591" y="2407723"/>
            <a:ext cx="615908" cy="238320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  <a:gd name="connsiteX0" fmla="*/ 1 w 1464578"/>
              <a:gd name="connsiteY0" fmla="*/ 426208 h 426208"/>
              <a:gd name="connsiteX1" fmla="*/ 497040 w 1464578"/>
              <a:gd name="connsiteY1" fmla="*/ 15192 h 426208"/>
              <a:gd name="connsiteX2" fmla="*/ 1464578 w 1464578"/>
              <a:gd name="connsiteY2" fmla="*/ 295764 h 426208"/>
              <a:gd name="connsiteX0" fmla="*/ 1 w 1464578"/>
              <a:gd name="connsiteY0" fmla="*/ 335499 h 335499"/>
              <a:gd name="connsiteX1" fmla="*/ 605117 w 1464578"/>
              <a:gd name="connsiteY1" fmla="*/ 23327 h 335499"/>
              <a:gd name="connsiteX2" fmla="*/ 1464578 w 1464578"/>
              <a:gd name="connsiteY2" fmla="*/ 205055 h 335499"/>
              <a:gd name="connsiteX0" fmla="*/ 1 w 1464578"/>
              <a:gd name="connsiteY0" fmla="*/ 498531 h 498531"/>
              <a:gd name="connsiteX1" fmla="*/ 916660 w 1464578"/>
              <a:gd name="connsiteY1" fmla="*/ 11916 h 498531"/>
              <a:gd name="connsiteX2" fmla="*/ 1464578 w 1464578"/>
              <a:gd name="connsiteY2" fmla="*/ 368087 h 498531"/>
              <a:gd name="connsiteX0" fmla="*/ 1 w 1433142"/>
              <a:gd name="connsiteY0" fmla="*/ 495889 h 495889"/>
              <a:gd name="connsiteX1" fmla="*/ 916660 w 1433142"/>
              <a:gd name="connsiteY1" fmla="*/ 9274 h 495889"/>
              <a:gd name="connsiteX2" fmla="*/ 1433141 w 1433142"/>
              <a:gd name="connsiteY2" fmla="*/ 464326 h 495889"/>
              <a:gd name="connsiteX0" fmla="*/ 1 w 1433142"/>
              <a:gd name="connsiteY0" fmla="*/ 499310 h 499310"/>
              <a:gd name="connsiteX1" fmla="*/ 916660 w 1433142"/>
              <a:gd name="connsiteY1" fmla="*/ 12695 h 499310"/>
              <a:gd name="connsiteX2" fmla="*/ 1433141 w 1433142"/>
              <a:gd name="connsiteY2" fmla="*/ 467747 h 499310"/>
              <a:gd name="connsiteX0" fmla="*/ 1 w 1433142"/>
              <a:gd name="connsiteY0" fmla="*/ 499310 h 499310"/>
              <a:gd name="connsiteX1" fmla="*/ 916660 w 1433142"/>
              <a:gd name="connsiteY1" fmla="*/ 12695 h 499310"/>
              <a:gd name="connsiteX2" fmla="*/ 1433141 w 1433142"/>
              <a:gd name="connsiteY2" fmla="*/ 467747 h 49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142" h="499310">
                <a:moveTo>
                  <a:pt x="1" y="499310"/>
                </a:moveTo>
                <a:cubicBezTo>
                  <a:pt x="170577" y="411936"/>
                  <a:pt x="746722" y="40515"/>
                  <a:pt x="916660" y="12695"/>
                </a:cubicBezTo>
                <a:cubicBezTo>
                  <a:pt x="1130132" y="-60989"/>
                  <a:pt x="1242015" y="198562"/>
                  <a:pt x="1433141" y="467747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74EDAD8-784E-D62F-BA5D-EB5E77D37D44}"/>
              </a:ext>
            </a:extLst>
          </p:cNvPr>
          <p:cNvSpPr/>
          <p:nvPr/>
        </p:nvSpPr>
        <p:spPr>
          <a:xfrm rot="15306312" flipH="1">
            <a:off x="11180960" y="2520375"/>
            <a:ext cx="489058" cy="210331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  <a:gd name="connsiteX0" fmla="*/ 0 w 1232523"/>
              <a:gd name="connsiteY0" fmla="*/ 347739 h 347739"/>
              <a:gd name="connsiteX1" fmla="*/ 284924 w 1232523"/>
              <a:gd name="connsiteY1" fmla="*/ 19996 h 347739"/>
              <a:gd name="connsiteX2" fmla="*/ 1232522 w 1232523"/>
              <a:gd name="connsiteY2" fmla="*/ 233068 h 347739"/>
              <a:gd name="connsiteX0" fmla="*/ 0 w 1232523"/>
              <a:gd name="connsiteY0" fmla="*/ 520849 h 520849"/>
              <a:gd name="connsiteX1" fmla="*/ 529184 w 1232523"/>
              <a:gd name="connsiteY1" fmla="*/ 10706 h 520849"/>
              <a:gd name="connsiteX2" fmla="*/ 1232522 w 1232523"/>
              <a:gd name="connsiteY2" fmla="*/ 406178 h 520849"/>
              <a:gd name="connsiteX0" fmla="*/ -1 w 1232523"/>
              <a:gd name="connsiteY0" fmla="*/ 520848 h 520849"/>
              <a:gd name="connsiteX1" fmla="*/ 529184 w 1232523"/>
              <a:gd name="connsiteY1" fmla="*/ 10706 h 520849"/>
              <a:gd name="connsiteX2" fmla="*/ 1232522 w 1232523"/>
              <a:gd name="connsiteY2" fmla="*/ 406178 h 520849"/>
              <a:gd name="connsiteX0" fmla="*/ 1 w 1511034"/>
              <a:gd name="connsiteY0" fmla="*/ 179714 h 406178"/>
              <a:gd name="connsiteX1" fmla="*/ 807695 w 1511034"/>
              <a:gd name="connsiteY1" fmla="*/ 10706 h 406178"/>
              <a:gd name="connsiteX2" fmla="*/ 1511033 w 1511034"/>
              <a:gd name="connsiteY2" fmla="*/ 406178 h 406178"/>
              <a:gd name="connsiteX0" fmla="*/ 1 w 1511034"/>
              <a:gd name="connsiteY0" fmla="*/ 179714 h 406178"/>
              <a:gd name="connsiteX1" fmla="*/ 807695 w 1511034"/>
              <a:gd name="connsiteY1" fmla="*/ 10706 h 406178"/>
              <a:gd name="connsiteX2" fmla="*/ 1511033 w 1511034"/>
              <a:gd name="connsiteY2" fmla="*/ 406178 h 406178"/>
              <a:gd name="connsiteX0" fmla="*/ 0 w 1403940"/>
              <a:gd name="connsiteY0" fmla="*/ 154066 h 406178"/>
              <a:gd name="connsiteX1" fmla="*/ 700601 w 1403940"/>
              <a:gd name="connsiteY1" fmla="*/ 10706 h 406178"/>
              <a:gd name="connsiteX2" fmla="*/ 1403939 w 1403940"/>
              <a:gd name="connsiteY2" fmla="*/ 406178 h 406178"/>
              <a:gd name="connsiteX0" fmla="*/ 0 w 1403940"/>
              <a:gd name="connsiteY0" fmla="*/ 143360 h 395472"/>
              <a:gd name="connsiteX1" fmla="*/ 700601 w 1403940"/>
              <a:gd name="connsiteY1" fmla="*/ 0 h 395472"/>
              <a:gd name="connsiteX2" fmla="*/ 1403939 w 1403940"/>
              <a:gd name="connsiteY2" fmla="*/ 395472 h 395472"/>
              <a:gd name="connsiteX0" fmla="*/ 0 w 1403940"/>
              <a:gd name="connsiteY0" fmla="*/ 143360 h 395472"/>
              <a:gd name="connsiteX1" fmla="*/ 700601 w 1403940"/>
              <a:gd name="connsiteY1" fmla="*/ 0 h 395472"/>
              <a:gd name="connsiteX2" fmla="*/ 1403939 w 1403940"/>
              <a:gd name="connsiteY2" fmla="*/ 395472 h 395472"/>
              <a:gd name="connsiteX0" fmla="*/ 0 w 1325387"/>
              <a:gd name="connsiteY0" fmla="*/ 143360 h 440098"/>
              <a:gd name="connsiteX1" fmla="*/ 700601 w 1325387"/>
              <a:gd name="connsiteY1" fmla="*/ 0 h 440098"/>
              <a:gd name="connsiteX2" fmla="*/ 1325387 w 1325387"/>
              <a:gd name="connsiteY2" fmla="*/ 440099 h 440098"/>
              <a:gd name="connsiteX0" fmla="*/ 0 w 1325387"/>
              <a:gd name="connsiteY0" fmla="*/ 143932 h 440670"/>
              <a:gd name="connsiteX1" fmla="*/ 700601 w 1325387"/>
              <a:gd name="connsiteY1" fmla="*/ 572 h 440670"/>
              <a:gd name="connsiteX2" fmla="*/ 1325387 w 1325387"/>
              <a:gd name="connsiteY2" fmla="*/ 440671 h 440670"/>
              <a:gd name="connsiteX0" fmla="*/ -1 w 1325387"/>
              <a:gd name="connsiteY0" fmla="*/ 143931 h 440670"/>
              <a:gd name="connsiteX1" fmla="*/ 700601 w 1325387"/>
              <a:gd name="connsiteY1" fmla="*/ 572 h 440670"/>
              <a:gd name="connsiteX2" fmla="*/ 1325387 w 1325387"/>
              <a:gd name="connsiteY2" fmla="*/ 440671 h 440670"/>
              <a:gd name="connsiteX0" fmla="*/ -1 w 1179389"/>
              <a:gd name="connsiteY0" fmla="*/ 114128 h 440670"/>
              <a:gd name="connsiteX1" fmla="*/ 554603 w 1179389"/>
              <a:gd name="connsiteY1" fmla="*/ 572 h 440670"/>
              <a:gd name="connsiteX2" fmla="*/ 1179389 w 1179389"/>
              <a:gd name="connsiteY2" fmla="*/ 440671 h 440670"/>
              <a:gd name="connsiteX0" fmla="*/ 1 w 1137978"/>
              <a:gd name="connsiteY0" fmla="*/ 99046 h 440670"/>
              <a:gd name="connsiteX1" fmla="*/ 513192 w 1137978"/>
              <a:gd name="connsiteY1" fmla="*/ 572 h 440670"/>
              <a:gd name="connsiteX2" fmla="*/ 1137978 w 1137978"/>
              <a:gd name="connsiteY2" fmla="*/ 440671 h 44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978" h="440670">
                <a:moveTo>
                  <a:pt x="1" y="99046"/>
                </a:moveTo>
                <a:cubicBezTo>
                  <a:pt x="165494" y="59045"/>
                  <a:pt x="343254" y="28392"/>
                  <a:pt x="513192" y="572"/>
                </a:cubicBezTo>
                <a:cubicBezTo>
                  <a:pt x="785513" y="-9767"/>
                  <a:pt x="1075908" y="119256"/>
                  <a:pt x="1137978" y="440671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A96833-3081-380F-A5A6-C59E5C8E9080}"/>
              </a:ext>
            </a:extLst>
          </p:cNvPr>
          <p:cNvSpPr/>
          <p:nvPr/>
        </p:nvSpPr>
        <p:spPr>
          <a:xfrm rot="15306312" flipH="1">
            <a:off x="11052917" y="2623370"/>
            <a:ext cx="521610" cy="131431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  <a:gd name="connsiteX0" fmla="*/ 0 w 1232523"/>
              <a:gd name="connsiteY0" fmla="*/ 347739 h 347739"/>
              <a:gd name="connsiteX1" fmla="*/ 284924 w 1232523"/>
              <a:gd name="connsiteY1" fmla="*/ 19996 h 347739"/>
              <a:gd name="connsiteX2" fmla="*/ 1232522 w 1232523"/>
              <a:gd name="connsiteY2" fmla="*/ 233068 h 347739"/>
              <a:gd name="connsiteX0" fmla="*/ 0 w 1232523"/>
              <a:gd name="connsiteY0" fmla="*/ 520849 h 520849"/>
              <a:gd name="connsiteX1" fmla="*/ 529184 w 1232523"/>
              <a:gd name="connsiteY1" fmla="*/ 10706 h 520849"/>
              <a:gd name="connsiteX2" fmla="*/ 1232522 w 1232523"/>
              <a:gd name="connsiteY2" fmla="*/ 406178 h 520849"/>
              <a:gd name="connsiteX0" fmla="*/ -1 w 1232523"/>
              <a:gd name="connsiteY0" fmla="*/ 520848 h 520849"/>
              <a:gd name="connsiteX1" fmla="*/ 529184 w 1232523"/>
              <a:gd name="connsiteY1" fmla="*/ 10706 h 520849"/>
              <a:gd name="connsiteX2" fmla="*/ 1232522 w 1232523"/>
              <a:gd name="connsiteY2" fmla="*/ 406178 h 520849"/>
              <a:gd name="connsiteX0" fmla="*/ 1 w 1511034"/>
              <a:gd name="connsiteY0" fmla="*/ 179714 h 406178"/>
              <a:gd name="connsiteX1" fmla="*/ 807695 w 1511034"/>
              <a:gd name="connsiteY1" fmla="*/ 10706 h 406178"/>
              <a:gd name="connsiteX2" fmla="*/ 1511033 w 1511034"/>
              <a:gd name="connsiteY2" fmla="*/ 406178 h 406178"/>
              <a:gd name="connsiteX0" fmla="*/ 1 w 1511034"/>
              <a:gd name="connsiteY0" fmla="*/ 179714 h 406178"/>
              <a:gd name="connsiteX1" fmla="*/ 807695 w 1511034"/>
              <a:gd name="connsiteY1" fmla="*/ 10706 h 406178"/>
              <a:gd name="connsiteX2" fmla="*/ 1511033 w 1511034"/>
              <a:gd name="connsiteY2" fmla="*/ 406178 h 406178"/>
              <a:gd name="connsiteX0" fmla="*/ 0 w 1403940"/>
              <a:gd name="connsiteY0" fmla="*/ 154066 h 406178"/>
              <a:gd name="connsiteX1" fmla="*/ 700601 w 1403940"/>
              <a:gd name="connsiteY1" fmla="*/ 10706 h 406178"/>
              <a:gd name="connsiteX2" fmla="*/ 1403939 w 1403940"/>
              <a:gd name="connsiteY2" fmla="*/ 406178 h 406178"/>
              <a:gd name="connsiteX0" fmla="*/ 0 w 1403940"/>
              <a:gd name="connsiteY0" fmla="*/ 143360 h 395472"/>
              <a:gd name="connsiteX1" fmla="*/ 700601 w 1403940"/>
              <a:gd name="connsiteY1" fmla="*/ 0 h 395472"/>
              <a:gd name="connsiteX2" fmla="*/ 1403939 w 1403940"/>
              <a:gd name="connsiteY2" fmla="*/ 395472 h 395472"/>
              <a:gd name="connsiteX0" fmla="*/ 0 w 1403940"/>
              <a:gd name="connsiteY0" fmla="*/ 143360 h 395472"/>
              <a:gd name="connsiteX1" fmla="*/ 700601 w 1403940"/>
              <a:gd name="connsiteY1" fmla="*/ 0 h 395472"/>
              <a:gd name="connsiteX2" fmla="*/ 1403939 w 1403940"/>
              <a:gd name="connsiteY2" fmla="*/ 395472 h 395472"/>
              <a:gd name="connsiteX0" fmla="*/ 0 w 1325387"/>
              <a:gd name="connsiteY0" fmla="*/ 143360 h 440098"/>
              <a:gd name="connsiteX1" fmla="*/ 700601 w 1325387"/>
              <a:gd name="connsiteY1" fmla="*/ 0 h 440098"/>
              <a:gd name="connsiteX2" fmla="*/ 1325387 w 1325387"/>
              <a:gd name="connsiteY2" fmla="*/ 440099 h 440098"/>
              <a:gd name="connsiteX0" fmla="*/ 0 w 1325387"/>
              <a:gd name="connsiteY0" fmla="*/ 143932 h 440670"/>
              <a:gd name="connsiteX1" fmla="*/ 700601 w 1325387"/>
              <a:gd name="connsiteY1" fmla="*/ 572 h 440670"/>
              <a:gd name="connsiteX2" fmla="*/ 1325387 w 1325387"/>
              <a:gd name="connsiteY2" fmla="*/ 440671 h 440670"/>
              <a:gd name="connsiteX0" fmla="*/ 0 w 1325387"/>
              <a:gd name="connsiteY0" fmla="*/ 143932 h 440670"/>
              <a:gd name="connsiteX1" fmla="*/ 700602 w 1325387"/>
              <a:gd name="connsiteY1" fmla="*/ 572 h 440670"/>
              <a:gd name="connsiteX2" fmla="*/ 1325387 w 1325387"/>
              <a:gd name="connsiteY2" fmla="*/ 440671 h 440670"/>
              <a:gd name="connsiteX0" fmla="*/ -1 w 1151120"/>
              <a:gd name="connsiteY0" fmla="*/ 520356 h 520356"/>
              <a:gd name="connsiteX1" fmla="*/ 526335 w 1151120"/>
              <a:gd name="connsiteY1" fmla="*/ 572 h 520356"/>
              <a:gd name="connsiteX2" fmla="*/ 1151120 w 1151120"/>
              <a:gd name="connsiteY2" fmla="*/ 440671 h 520356"/>
              <a:gd name="connsiteX0" fmla="*/ -1 w 1151120"/>
              <a:gd name="connsiteY0" fmla="*/ 519929 h 519929"/>
              <a:gd name="connsiteX1" fmla="*/ 526335 w 1151120"/>
              <a:gd name="connsiteY1" fmla="*/ 145 h 519929"/>
              <a:gd name="connsiteX2" fmla="*/ 1151120 w 1151120"/>
              <a:gd name="connsiteY2" fmla="*/ 440244 h 519929"/>
              <a:gd name="connsiteX0" fmla="*/ -1 w 1185579"/>
              <a:gd name="connsiteY0" fmla="*/ 520061 h 520061"/>
              <a:gd name="connsiteX1" fmla="*/ 526335 w 1185579"/>
              <a:gd name="connsiteY1" fmla="*/ 277 h 520061"/>
              <a:gd name="connsiteX2" fmla="*/ 1185579 w 1185579"/>
              <a:gd name="connsiteY2" fmla="*/ 168839 h 520061"/>
              <a:gd name="connsiteX0" fmla="*/ -1 w 1185579"/>
              <a:gd name="connsiteY0" fmla="*/ 351223 h 351223"/>
              <a:gd name="connsiteX1" fmla="*/ 552834 w 1185579"/>
              <a:gd name="connsiteY1" fmla="*/ 212279 h 351223"/>
              <a:gd name="connsiteX2" fmla="*/ 1185579 w 1185579"/>
              <a:gd name="connsiteY2" fmla="*/ 1 h 351223"/>
              <a:gd name="connsiteX0" fmla="*/ -1 w 1185579"/>
              <a:gd name="connsiteY0" fmla="*/ 351223 h 351223"/>
              <a:gd name="connsiteX1" fmla="*/ 552834 w 1185579"/>
              <a:gd name="connsiteY1" fmla="*/ 212279 h 351223"/>
              <a:gd name="connsiteX2" fmla="*/ 1185579 w 1185579"/>
              <a:gd name="connsiteY2" fmla="*/ 1 h 351223"/>
              <a:gd name="connsiteX0" fmla="*/ -1 w 1250068"/>
              <a:gd name="connsiteY0" fmla="*/ 191144 h 217772"/>
              <a:gd name="connsiteX1" fmla="*/ 617323 w 1250068"/>
              <a:gd name="connsiteY1" fmla="*/ 212279 h 217772"/>
              <a:gd name="connsiteX2" fmla="*/ 1250068 w 1250068"/>
              <a:gd name="connsiteY2" fmla="*/ 1 h 217772"/>
              <a:gd name="connsiteX0" fmla="*/ -1 w 1223691"/>
              <a:gd name="connsiteY0" fmla="*/ 241614 h 268242"/>
              <a:gd name="connsiteX1" fmla="*/ 617323 w 1223691"/>
              <a:gd name="connsiteY1" fmla="*/ 262749 h 268242"/>
              <a:gd name="connsiteX2" fmla="*/ 1223690 w 1223691"/>
              <a:gd name="connsiteY2" fmla="*/ 1 h 268242"/>
              <a:gd name="connsiteX0" fmla="*/ -1 w 1223691"/>
              <a:gd name="connsiteY0" fmla="*/ 241614 h 241615"/>
              <a:gd name="connsiteX1" fmla="*/ 563147 w 1223691"/>
              <a:gd name="connsiteY1" fmla="*/ 156984 h 241615"/>
              <a:gd name="connsiteX2" fmla="*/ 1223690 w 1223691"/>
              <a:gd name="connsiteY2" fmla="*/ 1 h 241615"/>
              <a:gd name="connsiteX0" fmla="*/ -1 w 1223691"/>
              <a:gd name="connsiteY0" fmla="*/ 241614 h 241615"/>
              <a:gd name="connsiteX1" fmla="*/ 563147 w 1223691"/>
              <a:gd name="connsiteY1" fmla="*/ 156984 h 241615"/>
              <a:gd name="connsiteX2" fmla="*/ 1223690 w 1223691"/>
              <a:gd name="connsiteY2" fmla="*/ 1 h 241615"/>
              <a:gd name="connsiteX0" fmla="*/ 0 w 1223691"/>
              <a:gd name="connsiteY0" fmla="*/ 241614 h 241615"/>
              <a:gd name="connsiteX1" fmla="*/ 563147 w 1223691"/>
              <a:gd name="connsiteY1" fmla="*/ 156984 h 241615"/>
              <a:gd name="connsiteX2" fmla="*/ 1223690 w 1223691"/>
              <a:gd name="connsiteY2" fmla="*/ 1 h 241615"/>
              <a:gd name="connsiteX0" fmla="*/ 0 w 1213723"/>
              <a:gd name="connsiteY0" fmla="*/ 275365 h 275366"/>
              <a:gd name="connsiteX1" fmla="*/ 553179 w 1213723"/>
              <a:gd name="connsiteY1" fmla="*/ 156984 h 275366"/>
              <a:gd name="connsiteX2" fmla="*/ 1213722 w 1213723"/>
              <a:gd name="connsiteY2" fmla="*/ 1 h 275366"/>
              <a:gd name="connsiteX0" fmla="*/ 0 w 1213723"/>
              <a:gd name="connsiteY0" fmla="*/ 275365 h 275366"/>
              <a:gd name="connsiteX1" fmla="*/ 553179 w 1213723"/>
              <a:gd name="connsiteY1" fmla="*/ 156984 h 275366"/>
              <a:gd name="connsiteX2" fmla="*/ 1213723 w 1213723"/>
              <a:gd name="connsiteY2" fmla="*/ 0 h 275366"/>
              <a:gd name="connsiteX0" fmla="*/ 0 w 1213723"/>
              <a:gd name="connsiteY0" fmla="*/ 275365 h 275366"/>
              <a:gd name="connsiteX1" fmla="*/ 553179 w 1213723"/>
              <a:gd name="connsiteY1" fmla="*/ 156984 h 275366"/>
              <a:gd name="connsiteX2" fmla="*/ 1213723 w 1213723"/>
              <a:gd name="connsiteY2" fmla="*/ 0 h 27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723" h="275366">
                <a:moveTo>
                  <a:pt x="0" y="275365"/>
                </a:moveTo>
                <a:cubicBezTo>
                  <a:pt x="165493" y="235364"/>
                  <a:pt x="281501" y="209171"/>
                  <a:pt x="553179" y="156984"/>
                </a:cubicBezTo>
                <a:cubicBezTo>
                  <a:pt x="820544" y="91047"/>
                  <a:pt x="880453" y="99745"/>
                  <a:pt x="1213723" y="0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RAISED MEDIAN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3331425" cy="3766910"/>
          </a:xfrm>
        </p:spPr>
        <p:txBody>
          <a:bodyPr/>
          <a:lstStyle/>
          <a:p>
            <a:r>
              <a:rPr lang="en-US"/>
              <a:t>Add a </a:t>
            </a:r>
            <a:r>
              <a:rPr lang="en-US" dirty="0"/>
              <a:t>raised median on US-275 / L Street.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02CF7-2CA6-6D53-7889-0F244333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044" y="1678834"/>
            <a:ext cx="7458584" cy="363605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81B6CD3-0C41-C53D-68F3-52D4689D6C3D}"/>
              </a:ext>
            </a:extLst>
          </p:cNvPr>
          <p:cNvSpPr/>
          <p:nvPr/>
        </p:nvSpPr>
        <p:spPr>
          <a:xfrm>
            <a:off x="8976093" y="2712050"/>
            <a:ext cx="2868344" cy="1131396"/>
          </a:xfrm>
          <a:custGeom>
            <a:avLst/>
            <a:gdLst>
              <a:gd name="connsiteX0" fmla="*/ 4219662 w 4219662"/>
              <a:gd name="connsiteY0" fmla="*/ 939567 h 939567"/>
              <a:gd name="connsiteX1" fmla="*/ 0 w 4219662"/>
              <a:gd name="connsiteY1" fmla="*/ 352337 h 939567"/>
              <a:gd name="connsiteX2" fmla="*/ 58723 w 4219662"/>
              <a:gd name="connsiteY2" fmla="*/ 0 h 939567"/>
              <a:gd name="connsiteX3" fmla="*/ 4202884 w 4219662"/>
              <a:gd name="connsiteY3" fmla="*/ 536895 h 939567"/>
              <a:gd name="connsiteX4" fmla="*/ 4219662 w 4219662"/>
              <a:gd name="connsiteY4" fmla="*/ 939567 h 939567"/>
              <a:gd name="connsiteX0" fmla="*/ 4219662 w 4261607"/>
              <a:gd name="connsiteY0" fmla="*/ 939567 h 939567"/>
              <a:gd name="connsiteX1" fmla="*/ 0 w 4261607"/>
              <a:gd name="connsiteY1" fmla="*/ 352337 h 939567"/>
              <a:gd name="connsiteX2" fmla="*/ 58723 w 4261607"/>
              <a:gd name="connsiteY2" fmla="*/ 0 h 939567"/>
              <a:gd name="connsiteX3" fmla="*/ 4261607 w 4261607"/>
              <a:gd name="connsiteY3" fmla="*/ 553673 h 939567"/>
              <a:gd name="connsiteX4" fmla="*/ 4219662 w 4261607"/>
              <a:gd name="connsiteY4" fmla="*/ 939567 h 939567"/>
              <a:gd name="connsiteX0" fmla="*/ 4219662 w 4261607"/>
              <a:gd name="connsiteY0" fmla="*/ 956345 h 956345"/>
              <a:gd name="connsiteX1" fmla="*/ 0 w 4261607"/>
              <a:gd name="connsiteY1" fmla="*/ 369115 h 956345"/>
              <a:gd name="connsiteX2" fmla="*/ 33556 w 4261607"/>
              <a:gd name="connsiteY2" fmla="*/ 0 h 956345"/>
              <a:gd name="connsiteX3" fmla="*/ 4261607 w 4261607"/>
              <a:gd name="connsiteY3" fmla="*/ 570451 h 956345"/>
              <a:gd name="connsiteX4" fmla="*/ 4219662 w 4261607"/>
              <a:gd name="connsiteY4" fmla="*/ 956345 h 956345"/>
              <a:gd name="connsiteX0" fmla="*/ 4219662 w 4261607"/>
              <a:gd name="connsiteY0" fmla="*/ 939200 h 939200"/>
              <a:gd name="connsiteX1" fmla="*/ 0 w 4261607"/>
              <a:gd name="connsiteY1" fmla="*/ 351970 h 939200"/>
              <a:gd name="connsiteX2" fmla="*/ 53559 w 4261607"/>
              <a:gd name="connsiteY2" fmla="*/ 0 h 939200"/>
              <a:gd name="connsiteX3" fmla="*/ 4261607 w 4261607"/>
              <a:gd name="connsiteY3" fmla="*/ 553306 h 939200"/>
              <a:gd name="connsiteX4" fmla="*/ 4219662 w 4261607"/>
              <a:gd name="connsiteY4" fmla="*/ 939200 h 939200"/>
              <a:gd name="connsiteX0" fmla="*/ 4219662 w 4258987"/>
              <a:gd name="connsiteY0" fmla="*/ 939200 h 939200"/>
              <a:gd name="connsiteX1" fmla="*/ 0 w 4258987"/>
              <a:gd name="connsiteY1" fmla="*/ 351970 h 939200"/>
              <a:gd name="connsiteX2" fmla="*/ 53559 w 4258987"/>
              <a:gd name="connsiteY2" fmla="*/ 0 h 939200"/>
              <a:gd name="connsiteX3" fmla="*/ 4258987 w 4258987"/>
              <a:gd name="connsiteY3" fmla="*/ 540206 h 939200"/>
              <a:gd name="connsiteX4" fmla="*/ 4219662 w 4258987"/>
              <a:gd name="connsiteY4" fmla="*/ 939200 h 939200"/>
              <a:gd name="connsiteX0" fmla="*/ 4219662 w 4258987"/>
              <a:gd name="connsiteY0" fmla="*/ 1337553 h 1337553"/>
              <a:gd name="connsiteX1" fmla="*/ 0 w 4258987"/>
              <a:gd name="connsiteY1" fmla="*/ 750323 h 1337553"/>
              <a:gd name="connsiteX2" fmla="*/ 53559 w 4258987"/>
              <a:gd name="connsiteY2" fmla="*/ 0 h 1337553"/>
              <a:gd name="connsiteX3" fmla="*/ 4258987 w 4258987"/>
              <a:gd name="connsiteY3" fmla="*/ 938559 h 1337553"/>
              <a:gd name="connsiteX4" fmla="*/ 4219662 w 4258987"/>
              <a:gd name="connsiteY4" fmla="*/ 1337553 h 1337553"/>
              <a:gd name="connsiteX0" fmla="*/ 4219662 w 4258987"/>
              <a:gd name="connsiteY0" fmla="*/ 1337553 h 1337553"/>
              <a:gd name="connsiteX1" fmla="*/ 0 w 4258987"/>
              <a:gd name="connsiteY1" fmla="*/ 750323 h 1337553"/>
              <a:gd name="connsiteX2" fmla="*/ 53559 w 4258987"/>
              <a:gd name="connsiteY2" fmla="*/ 0 h 1337553"/>
              <a:gd name="connsiteX3" fmla="*/ 4258987 w 4258987"/>
              <a:gd name="connsiteY3" fmla="*/ 304817 h 1337553"/>
              <a:gd name="connsiteX4" fmla="*/ 4219662 w 4258987"/>
              <a:gd name="connsiteY4" fmla="*/ 1337553 h 1337553"/>
              <a:gd name="connsiteX0" fmla="*/ 4267980 w 4267980"/>
              <a:gd name="connsiteY0" fmla="*/ 984468 h 984468"/>
              <a:gd name="connsiteX1" fmla="*/ 0 w 4267980"/>
              <a:gd name="connsiteY1" fmla="*/ 750323 h 984468"/>
              <a:gd name="connsiteX2" fmla="*/ 53559 w 4267980"/>
              <a:gd name="connsiteY2" fmla="*/ 0 h 984468"/>
              <a:gd name="connsiteX3" fmla="*/ 4258987 w 4267980"/>
              <a:gd name="connsiteY3" fmla="*/ 304817 h 984468"/>
              <a:gd name="connsiteX4" fmla="*/ 4267980 w 4267980"/>
              <a:gd name="connsiteY4" fmla="*/ 984468 h 984468"/>
              <a:gd name="connsiteX0" fmla="*/ 4257025 w 4257025"/>
              <a:gd name="connsiteY0" fmla="*/ 984468 h 984468"/>
              <a:gd name="connsiteX1" fmla="*/ 0 w 4257025"/>
              <a:gd name="connsiteY1" fmla="*/ 697983 h 984468"/>
              <a:gd name="connsiteX2" fmla="*/ 42604 w 4257025"/>
              <a:gd name="connsiteY2" fmla="*/ 0 h 984468"/>
              <a:gd name="connsiteX3" fmla="*/ 4248032 w 4257025"/>
              <a:gd name="connsiteY3" fmla="*/ 304817 h 984468"/>
              <a:gd name="connsiteX4" fmla="*/ 4257025 w 4257025"/>
              <a:gd name="connsiteY4" fmla="*/ 984468 h 984468"/>
              <a:gd name="connsiteX0" fmla="*/ 4257025 w 4257025"/>
              <a:gd name="connsiteY0" fmla="*/ 984468 h 984468"/>
              <a:gd name="connsiteX1" fmla="*/ 0 w 4257025"/>
              <a:gd name="connsiteY1" fmla="*/ 697983 h 984468"/>
              <a:gd name="connsiteX2" fmla="*/ 124265 w 4257025"/>
              <a:gd name="connsiteY2" fmla="*/ 0 h 984468"/>
              <a:gd name="connsiteX3" fmla="*/ 4248032 w 4257025"/>
              <a:gd name="connsiteY3" fmla="*/ 304817 h 984468"/>
              <a:gd name="connsiteX4" fmla="*/ 4257025 w 4257025"/>
              <a:gd name="connsiteY4" fmla="*/ 984468 h 984468"/>
              <a:gd name="connsiteX0" fmla="*/ 4161755 w 4161755"/>
              <a:gd name="connsiteY0" fmla="*/ 984468 h 984468"/>
              <a:gd name="connsiteX1" fmla="*/ 0 w 4161755"/>
              <a:gd name="connsiteY1" fmla="*/ 706108 h 984468"/>
              <a:gd name="connsiteX2" fmla="*/ 28995 w 4161755"/>
              <a:gd name="connsiteY2" fmla="*/ 0 h 984468"/>
              <a:gd name="connsiteX3" fmla="*/ 4152762 w 4161755"/>
              <a:gd name="connsiteY3" fmla="*/ 304817 h 984468"/>
              <a:gd name="connsiteX4" fmla="*/ 4161755 w 4161755"/>
              <a:gd name="connsiteY4" fmla="*/ 984468 h 984468"/>
              <a:gd name="connsiteX0" fmla="*/ 4180802 w 4180802"/>
              <a:gd name="connsiteY0" fmla="*/ 984468 h 984468"/>
              <a:gd name="connsiteX1" fmla="*/ 0 w 4180802"/>
              <a:gd name="connsiteY1" fmla="*/ 701560 h 984468"/>
              <a:gd name="connsiteX2" fmla="*/ 48042 w 4180802"/>
              <a:gd name="connsiteY2" fmla="*/ 0 h 984468"/>
              <a:gd name="connsiteX3" fmla="*/ 4171809 w 4180802"/>
              <a:gd name="connsiteY3" fmla="*/ 304817 h 984468"/>
              <a:gd name="connsiteX4" fmla="*/ 4180802 w 4180802"/>
              <a:gd name="connsiteY4" fmla="*/ 984468 h 98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0802" h="984468">
                <a:moveTo>
                  <a:pt x="4180802" y="984468"/>
                </a:moveTo>
                <a:lnTo>
                  <a:pt x="0" y="701560"/>
                </a:lnTo>
                <a:lnTo>
                  <a:pt x="48042" y="0"/>
                </a:lnTo>
                <a:lnTo>
                  <a:pt x="4171809" y="304817"/>
                </a:lnTo>
                <a:lnTo>
                  <a:pt x="4180802" y="984468"/>
                </a:lnTo>
                <a:close/>
              </a:path>
            </a:pathLst>
          </a:cu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2399720-5261-52E2-E191-6899EA27AE48}"/>
              </a:ext>
            </a:extLst>
          </p:cNvPr>
          <p:cNvSpPr/>
          <p:nvPr/>
        </p:nvSpPr>
        <p:spPr>
          <a:xfrm>
            <a:off x="6631516" y="2204958"/>
            <a:ext cx="2787563" cy="1608098"/>
          </a:xfrm>
          <a:custGeom>
            <a:avLst/>
            <a:gdLst>
              <a:gd name="connsiteX0" fmla="*/ 1497330 w 1497330"/>
              <a:gd name="connsiteY0" fmla="*/ 48578 h 405765"/>
              <a:gd name="connsiteX1" fmla="*/ 945833 w 1497330"/>
              <a:gd name="connsiteY1" fmla="*/ 0 h 405765"/>
              <a:gd name="connsiteX2" fmla="*/ 0 w 1497330"/>
              <a:gd name="connsiteY2" fmla="*/ 111443 h 405765"/>
              <a:gd name="connsiteX3" fmla="*/ 8573 w 1497330"/>
              <a:gd name="connsiteY3" fmla="*/ 388620 h 405765"/>
              <a:gd name="connsiteX4" fmla="*/ 854393 w 1497330"/>
              <a:gd name="connsiteY4" fmla="*/ 405765 h 405765"/>
              <a:gd name="connsiteX5" fmla="*/ 1445895 w 1497330"/>
              <a:gd name="connsiteY5" fmla="*/ 394335 h 405765"/>
              <a:gd name="connsiteX6" fmla="*/ 1497330 w 1497330"/>
              <a:gd name="connsiteY6" fmla="*/ 48578 h 405765"/>
              <a:gd name="connsiteX0" fmla="*/ 1497330 w 1497330"/>
              <a:gd name="connsiteY0" fmla="*/ 48578 h 405765"/>
              <a:gd name="connsiteX1" fmla="*/ 945833 w 1497330"/>
              <a:gd name="connsiteY1" fmla="*/ 0 h 405765"/>
              <a:gd name="connsiteX2" fmla="*/ 0 w 1497330"/>
              <a:gd name="connsiteY2" fmla="*/ 111443 h 405765"/>
              <a:gd name="connsiteX3" fmla="*/ 8573 w 1497330"/>
              <a:gd name="connsiteY3" fmla="*/ 388620 h 405765"/>
              <a:gd name="connsiteX4" fmla="*/ 854393 w 1497330"/>
              <a:gd name="connsiteY4" fmla="*/ 405765 h 405765"/>
              <a:gd name="connsiteX5" fmla="*/ 1445895 w 1497330"/>
              <a:gd name="connsiteY5" fmla="*/ 394335 h 405765"/>
              <a:gd name="connsiteX6" fmla="*/ 1497330 w 1497330"/>
              <a:gd name="connsiteY6" fmla="*/ 48578 h 405765"/>
              <a:gd name="connsiteX0" fmla="*/ 1497330 w 1497330"/>
              <a:gd name="connsiteY0" fmla="*/ 48578 h 405765"/>
              <a:gd name="connsiteX1" fmla="*/ 945833 w 1497330"/>
              <a:gd name="connsiteY1" fmla="*/ 0 h 405765"/>
              <a:gd name="connsiteX2" fmla="*/ 0 w 1497330"/>
              <a:gd name="connsiteY2" fmla="*/ 111443 h 405765"/>
              <a:gd name="connsiteX3" fmla="*/ 8573 w 1497330"/>
              <a:gd name="connsiteY3" fmla="*/ 388620 h 405765"/>
              <a:gd name="connsiteX4" fmla="*/ 854393 w 1497330"/>
              <a:gd name="connsiteY4" fmla="*/ 405765 h 405765"/>
              <a:gd name="connsiteX5" fmla="*/ 1445895 w 1497330"/>
              <a:gd name="connsiteY5" fmla="*/ 394335 h 405765"/>
              <a:gd name="connsiteX6" fmla="*/ 1497330 w 1497330"/>
              <a:gd name="connsiteY6" fmla="*/ 48578 h 405765"/>
              <a:gd name="connsiteX0" fmla="*/ 1497330 w 1497330"/>
              <a:gd name="connsiteY0" fmla="*/ 32298 h 389485"/>
              <a:gd name="connsiteX1" fmla="*/ 926840 w 1497330"/>
              <a:gd name="connsiteY1" fmla="*/ 0 h 389485"/>
              <a:gd name="connsiteX2" fmla="*/ 0 w 1497330"/>
              <a:gd name="connsiteY2" fmla="*/ 95163 h 389485"/>
              <a:gd name="connsiteX3" fmla="*/ 8573 w 1497330"/>
              <a:gd name="connsiteY3" fmla="*/ 372340 h 389485"/>
              <a:gd name="connsiteX4" fmla="*/ 854393 w 1497330"/>
              <a:gd name="connsiteY4" fmla="*/ 389485 h 389485"/>
              <a:gd name="connsiteX5" fmla="*/ 1445895 w 1497330"/>
              <a:gd name="connsiteY5" fmla="*/ 378055 h 389485"/>
              <a:gd name="connsiteX6" fmla="*/ 1497330 w 1497330"/>
              <a:gd name="connsiteY6" fmla="*/ 32298 h 389485"/>
              <a:gd name="connsiteX0" fmla="*/ 1497330 w 1497330"/>
              <a:gd name="connsiteY0" fmla="*/ 32298 h 380757"/>
              <a:gd name="connsiteX1" fmla="*/ 926840 w 1497330"/>
              <a:gd name="connsiteY1" fmla="*/ 0 h 380757"/>
              <a:gd name="connsiteX2" fmla="*/ 0 w 1497330"/>
              <a:gd name="connsiteY2" fmla="*/ 95163 h 380757"/>
              <a:gd name="connsiteX3" fmla="*/ 8573 w 1497330"/>
              <a:gd name="connsiteY3" fmla="*/ 372340 h 380757"/>
              <a:gd name="connsiteX4" fmla="*/ 1072856 w 1497330"/>
              <a:gd name="connsiteY4" fmla="*/ 380757 h 380757"/>
              <a:gd name="connsiteX5" fmla="*/ 1445895 w 1497330"/>
              <a:gd name="connsiteY5" fmla="*/ 378055 h 380757"/>
              <a:gd name="connsiteX6" fmla="*/ 1497330 w 1497330"/>
              <a:gd name="connsiteY6" fmla="*/ 32298 h 380757"/>
              <a:gd name="connsiteX0" fmla="*/ 1495078 w 1495078"/>
              <a:gd name="connsiteY0" fmla="*/ 32298 h 380757"/>
              <a:gd name="connsiteX1" fmla="*/ 924588 w 1495078"/>
              <a:gd name="connsiteY1" fmla="*/ 0 h 380757"/>
              <a:gd name="connsiteX2" fmla="*/ 0 w 1495078"/>
              <a:gd name="connsiteY2" fmla="*/ 74217 h 380757"/>
              <a:gd name="connsiteX3" fmla="*/ 6321 w 1495078"/>
              <a:gd name="connsiteY3" fmla="*/ 372340 h 380757"/>
              <a:gd name="connsiteX4" fmla="*/ 1070604 w 1495078"/>
              <a:gd name="connsiteY4" fmla="*/ 380757 h 380757"/>
              <a:gd name="connsiteX5" fmla="*/ 1443643 w 1495078"/>
              <a:gd name="connsiteY5" fmla="*/ 378055 h 380757"/>
              <a:gd name="connsiteX6" fmla="*/ 1495078 w 1495078"/>
              <a:gd name="connsiteY6" fmla="*/ 32298 h 380757"/>
              <a:gd name="connsiteX0" fmla="*/ 1526609 w 1526609"/>
              <a:gd name="connsiteY0" fmla="*/ 2623 h 380757"/>
              <a:gd name="connsiteX1" fmla="*/ 924588 w 1526609"/>
              <a:gd name="connsiteY1" fmla="*/ 0 h 380757"/>
              <a:gd name="connsiteX2" fmla="*/ 0 w 1526609"/>
              <a:gd name="connsiteY2" fmla="*/ 74217 h 380757"/>
              <a:gd name="connsiteX3" fmla="*/ 6321 w 1526609"/>
              <a:gd name="connsiteY3" fmla="*/ 372340 h 380757"/>
              <a:gd name="connsiteX4" fmla="*/ 1070604 w 1526609"/>
              <a:gd name="connsiteY4" fmla="*/ 380757 h 380757"/>
              <a:gd name="connsiteX5" fmla="*/ 1443643 w 1526609"/>
              <a:gd name="connsiteY5" fmla="*/ 378055 h 380757"/>
              <a:gd name="connsiteX6" fmla="*/ 1526609 w 1526609"/>
              <a:gd name="connsiteY6" fmla="*/ 2623 h 380757"/>
              <a:gd name="connsiteX0" fmla="*/ 1526609 w 1526609"/>
              <a:gd name="connsiteY0" fmla="*/ 2623 h 392020"/>
              <a:gd name="connsiteX1" fmla="*/ 924588 w 1526609"/>
              <a:gd name="connsiteY1" fmla="*/ 0 h 392020"/>
              <a:gd name="connsiteX2" fmla="*/ 0 w 1526609"/>
              <a:gd name="connsiteY2" fmla="*/ 74217 h 392020"/>
              <a:gd name="connsiteX3" fmla="*/ 6321 w 1526609"/>
              <a:gd name="connsiteY3" fmla="*/ 372340 h 392020"/>
              <a:gd name="connsiteX4" fmla="*/ 1070604 w 1526609"/>
              <a:gd name="connsiteY4" fmla="*/ 380757 h 392020"/>
              <a:gd name="connsiteX5" fmla="*/ 1493192 w 1526609"/>
              <a:gd name="connsiteY5" fmla="*/ 392020 h 392020"/>
              <a:gd name="connsiteX6" fmla="*/ 1526609 w 1526609"/>
              <a:gd name="connsiteY6" fmla="*/ 2623 h 392020"/>
              <a:gd name="connsiteX0" fmla="*/ 1526609 w 1786154"/>
              <a:gd name="connsiteY0" fmla="*/ 2623 h 417479"/>
              <a:gd name="connsiteX1" fmla="*/ 924588 w 1786154"/>
              <a:gd name="connsiteY1" fmla="*/ 0 h 417479"/>
              <a:gd name="connsiteX2" fmla="*/ 0 w 1786154"/>
              <a:gd name="connsiteY2" fmla="*/ 74217 h 417479"/>
              <a:gd name="connsiteX3" fmla="*/ 6321 w 1786154"/>
              <a:gd name="connsiteY3" fmla="*/ 372340 h 417479"/>
              <a:gd name="connsiteX4" fmla="*/ 1070604 w 1786154"/>
              <a:gd name="connsiteY4" fmla="*/ 380757 h 417479"/>
              <a:gd name="connsiteX5" fmla="*/ 1786154 w 1786154"/>
              <a:gd name="connsiteY5" fmla="*/ 417479 h 417479"/>
              <a:gd name="connsiteX6" fmla="*/ 1493192 w 1786154"/>
              <a:gd name="connsiteY6" fmla="*/ 392020 h 417479"/>
              <a:gd name="connsiteX7" fmla="*/ 1526609 w 1786154"/>
              <a:gd name="connsiteY7" fmla="*/ 2623 h 417479"/>
              <a:gd name="connsiteX0" fmla="*/ 1526609 w 1786154"/>
              <a:gd name="connsiteY0" fmla="*/ 2623 h 543364"/>
              <a:gd name="connsiteX1" fmla="*/ 924588 w 1786154"/>
              <a:gd name="connsiteY1" fmla="*/ 0 h 543364"/>
              <a:gd name="connsiteX2" fmla="*/ 0 w 1786154"/>
              <a:gd name="connsiteY2" fmla="*/ 74217 h 543364"/>
              <a:gd name="connsiteX3" fmla="*/ 6321 w 1786154"/>
              <a:gd name="connsiteY3" fmla="*/ 372340 h 543364"/>
              <a:gd name="connsiteX4" fmla="*/ 1070604 w 1786154"/>
              <a:gd name="connsiteY4" fmla="*/ 380757 h 543364"/>
              <a:gd name="connsiteX5" fmla="*/ 1457333 w 1786154"/>
              <a:gd name="connsiteY5" fmla="*/ 543157 h 543364"/>
              <a:gd name="connsiteX6" fmla="*/ 1786154 w 1786154"/>
              <a:gd name="connsiteY6" fmla="*/ 417479 h 543364"/>
              <a:gd name="connsiteX7" fmla="*/ 1493192 w 1786154"/>
              <a:gd name="connsiteY7" fmla="*/ 392020 h 543364"/>
              <a:gd name="connsiteX8" fmla="*/ 1526609 w 1786154"/>
              <a:gd name="connsiteY8" fmla="*/ 2623 h 543364"/>
              <a:gd name="connsiteX0" fmla="*/ 1526609 w 1786154"/>
              <a:gd name="connsiteY0" fmla="*/ 2623 h 549408"/>
              <a:gd name="connsiteX1" fmla="*/ 924588 w 1786154"/>
              <a:gd name="connsiteY1" fmla="*/ 0 h 549408"/>
              <a:gd name="connsiteX2" fmla="*/ 0 w 1786154"/>
              <a:gd name="connsiteY2" fmla="*/ 74217 h 549408"/>
              <a:gd name="connsiteX3" fmla="*/ 6321 w 1786154"/>
              <a:gd name="connsiteY3" fmla="*/ 372340 h 549408"/>
              <a:gd name="connsiteX4" fmla="*/ 1070604 w 1786154"/>
              <a:gd name="connsiteY4" fmla="*/ 380757 h 549408"/>
              <a:gd name="connsiteX5" fmla="*/ 1227608 w 1786154"/>
              <a:gd name="connsiteY5" fmla="*/ 530937 h 549408"/>
              <a:gd name="connsiteX6" fmla="*/ 1457333 w 1786154"/>
              <a:gd name="connsiteY6" fmla="*/ 543157 h 549408"/>
              <a:gd name="connsiteX7" fmla="*/ 1786154 w 1786154"/>
              <a:gd name="connsiteY7" fmla="*/ 417479 h 549408"/>
              <a:gd name="connsiteX8" fmla="*/ 1493192 w 1786154"/>
              <a:gd name="connsiteY8" fmla="*/ 392020 h 549408"/>
              <a:gd name="connsiteX9" fmla="*/ 1526609 w 1786154"/>
              <a:gd name="connsiteY9" fmla="*/ 2623 h 549408"/>
              <a:gd name="connsiteX0" fmla="*/ 1526609 w 1786154"/>
              <a:gd name="connsiteY0" fmla="*/ 2623 h 549408"/>
              <a:gd name="connsiteX1" fmla="*/ 924588 w 1786154"/>
              <a:gd name="connsiteY1" fmla="*/ 0 h 549408"/>
              <a:gd name="connsiteX2" fmla="*/ 0 w 1786154"/>
              <a:gd name="connsiteY2" fmla="*/ 74217 h 549408"/>
              <a:gd name="connsiteX3" fmla="*/ 6321 w 1786154"/>
              <a:gd name="connsiteY3" fmla="*/ 372340 h 549408"/>
              <a:gd name="connsiteX4" fmla="*/ 1070604 w 1786154"/>
              <a:gd name="connsiteY4" fmla="*/ 380757 h 549408"/>
              <a:gd name="connsiteX5" fmla="*/ 1227608 w 1786154"/>
              <a:gd name="connsiteY5" fmla="*/ 530937 h 549408"/>
              <a:gd name="connsiteX6" fmla="*/ 1457333 w 1786154"/>
              <a:gd name="connsiteY6" fmla="*/ 543157 h 549408"/>
              <a:gd name="connsiteX7" fmla="*/ 1786154 w 1786154"/>
              <a:gd name="connsiteY7" fmla="*/ 417479 h 549408"/>
              <a:gd name="connsiteX8" fmla="*/ 1493192 w 1786154"/>
              <a:gd name="connsiteY8" fmla="*/ 392020 h 549408"/>
              <a:gd name="connsiteX9" fmla="*/ 1526609 w 1786154"/>
              <a:gd name="connsiteY9" fmla="*/ 2623 h 549408"/>
              <a:gd name="connsiteX0" fmla="*/ 1526609 w 1786154"/>
              <a:gd name="connsiteY0" fmla="*/ 2623 h 549408"/>
              <a:gd name="connsiteX1" fmla="*/ 924588 w 1786154"/>
              <a:gd name="connsiteY1" fmla="*/ 0 h 549408"/>
              <a:gd name="connsiteX2" fmla="*/ 0 w 1786154"/>
              <a:gd name="connsiteY2" fmla="*/ 74217 h 549408"/>
              <a:gd name="connsiteX3" fmla="*/ 6321 w 1786154"/>
              <a:gd name="connsiteY3" fmla="*/ 372340 h 549408"/>
              <a:gd name="connsiteX4" fmla="*/ 1070604 w 1786154"/>
              <a:gd name="connsiteY4" fmla="*/ 380757 h 549408"/>
              <a:gd name="connsiteX5" fmla="*/ 1227608 w 1786154"/>
              <a:gd name="connsiteY5" fmla="*/ 530937 h 549408"/>
              <a:gd name="connsiteX6" fmla="*/ 1457333 w 1786154"/>
              <a:gd name="connsiteY6" fmla="*/ 543157 h 549408"/>
              <a:gd name="connsiteX7" fmla="*/ 1786154 w 1786154"/>
              <a:gd name="connsiteY7" fmla="*/ 417479 h 549408"/>
              <a:gd name="connsiteX8" fmla="*/ 1493192 w 1786154"/>
              <a:gd name="connsiteY8" fmla="*/ 392020 h 549408"/>
              <a:gd name="connsiteX9" fmla="*/ 1526609 w 1786154"/>
              <a:gd name="connsiteY9" fmla="*/ 2623 h 549408"/>
              <a:gd name="connsiteX0" fmla="*/ 1526609 w 1786154"/>
              <a:gd name="connsiteY0" fmla="*/ 2623 h 544576"/>
              <a:gd name="connsiteX1" fmla="*/ 924588 w 1786154"/>
              <a:gd name="connsiteY1" fmla="*/ 0 h 544576"/>
              <a:gd name="connsiteX2" fmla="*/ 0 w 1786154"/>
              <a:gd name="connsiteY2" fmla="*/ 74217 h 544576"/>
              <a:gd name="connsiteX3" fmla="*/ 6321 w 1786154"/>
              <a:gd name="connsiteY3" fmla="*/ 372340 h 544576"/>
              <a:gd name="connsiteX4" fmla="*/ 1070604 w 1786154"/>
              <a:gd name="connsiteY4" fmla="*/ 380757 h 544576"/>
              <a:gd name="connsiteX5" fmla="*/ 1227608 w 1786154"/>
              <a:gd name="connsiteY5" fmla="*/ 530937 h 544576"/>
              <a:gd name="connsiteX6" fmla="*/ 1457333 w 1786154"/>
              <a:gd name="connsiteY6" fmla="*/ 543157 h 544576"/>
              <a:gd name="connsiteX7" fmla="*/ 1786154 w 1786154"/>
              <a:gd name="connsiteY7" fmla="*/ 417479 h 544576"/>
              <a:gd name="connsiteX8" fmla="*/ 1493192 w 1786154"/>
              <a:gd name="connsiteY8" fmla="*/ 392020 h 544576"/>
              <a:gd name="connsiteX9" fmla="*/ 1526609 w 1786154"/>
              <a:gd name="connsiteY9" fmla="*/ 2623 h 544576"/>
              <a:gd name="connsiteX0" fmla="*/ 1526609 w 1786154"/>
              <a:gd name="connsiteY0" fmla="*/ 2623 h 543185"/>
              <a:gd name="connsiteX1" fmla="*/ 924588 w 1786154"/>
              <a:gd name="connsiteY1" fmla="*/ 0 h 543185"/>
              <a:gd name="connsiteX2" fmla="*/ 0 w 1786154"/>
              <a:gd name="connsiteY2" fmla="*/ 74217 h 543185"/>
              <a:gd name="connsiteX3" fmla="*/ 6321 w 1786154"/>
              <a:gd name="connsiteY3" fmla="*/ 372340 h 543185"/>
              <a:gd name="connsiteX4" fmla="*/ 1070604 w 1786154"/>
              <a:gd name="connsiteY4" fmla="*/ 380757 h 543185"/>
              <a:gd name="connsiteX5" fmla="*/ 1227608 w 1786154"/>
              <a:gd name="connsiteY5" fmla="*/ 530937 h 543185"/>
              <a:gd name="connsiteX6" fmla="*/ 1457333 w 1786154"/>
              <a:gd name="connsiteY6" fmla="*/ 543157 h 543185"/>
              <a:gd name="connsiteX7" fmla="*/ 1786154 w 1786154"/>
              <a:gd name="connsiteY7" fmla="*/ 417479 h 543185"/>
              <a:gd name="connsiteX8" fmla="*/ 1493192 w 1786154"/>
              <a:gd name="connsiteY8" fmla="*/ 392020 h 543185"/>
              <a:gd name="connsiteX9" fmla="*/ 1526609 w 1786154"/>
              <a:gd name="connsiteY9" fmla="*/ 2623 h 543185"/>
              <a:gd name="connsiteX0" fmla="*/ 1526609 w 1786154"/>
              <a:gd name="connsiteY0" fmla="*/ 2623 h 543157"/>
              <a:gd name="connsiteX1" fmla="*/ 924588 w 1786154"/>
              <a:gd name="connsiteY1" fmla="*/ 0 h 543157"/>
              <a:gd name="connsiteX2" fmla="*/ 0 w 1786154"/>
              <a:gd name="connsiteY2" fmla="*/ 74217 h 543157"/>
              <a:gd name="connsiteX3" fmla="*/ 6321 w 1786154"/>
              <a:gd name="connsiteY3" fmla="*/ 372340 h 543157"/>
              <a:gd name="connsiteX4" fmla="*/ 1070604 w 1786154"/>
              <a:gd name="connsiteY4" fmla="*/ 380757 h 543157"/>
              <a:gd name="connsiteX5" fmla="*/ 1227608 w 1786154"/>
              <a:gd name="connsiteY5" fmla="*/ 530937 h 543157"/>
              <a:gd name="connsiteX6" fmla="*/ 1457333 w 1786154"/>
              <a:gd name="connsiteY6" fmla="*/ 543157 h 543157"/>
              <a:gd name="connsiteX7" fmla="*/ 1786154 w 1786154"/>
              <a:gd name="connsiteY7" fmla="*/ 417479 h 543157"/>
              <a:gd name="connsiteX8" fmla="*/ 1493192 w 1786154"/>
              <a:gd name="connsiteY8" fmla="*/ 392020 h 543157"/>
              <a:gd name="connsiteX9" fmla="*/ 1526609 w 1786154"/>
              <a:gd name="connsiteY9" fmla="*/ 2623 h 543157"/>
              <a:gd name="connsiteX0" fmla="*/ 1526609 w 1786154"/>
              <a:gd name="connsiteY0" fmla="*/ 2623 h 543157"/>
              <a:gd name="connsiteX1" fmla="*/ 924588 w 1786154"/>
              <a:gd name="connsiteY1" fmla="*/ 0 h 543157"/>
              <a:gd name="connsiteX2" fmla="*/ 0 w 1786154"/>
              <a:gd name="connsiteY2" fmla="*/ 74217 h 543157"/>
              <a:gd name="connsiteX3" fmla="*/ 6321 w 1786154"/>
              <a:gd name="connsiteY3" fmla="*/ 372340 h 543157"/>
              <a:gd name="connsiteX4" fmla="*/ 1070604 w 1786154"/>
              <a:gd name="connsiteY4" fmla="*/ 380757 h 543157"/>
              <a:gd name="connsiteX5" fmla="*/ 1227608 w 1786154"/>
              <a:gd name="connsiteY5" fmla="*/ 530937 h 543157"/>
              <a:gd name="connsiteX6" fmla="*/ 1457333 w 1786154"/>
              <a:gd name="connsiteY6" fmla="*/ 543157 h 543157"/>
              <a:gd name="connsiteX7" fmla="*/ 1786154 w 1786154"/>
              <a:gd name="connsiteY7" fmla="*/ 417479 h 543157"/>
              <a:gd name="connsiteX8" fmla="*/ 1493192 w 1786154"/>
              <a:gd name="connsiteY8" fmla="*/ 392020 h 543157"/>
              <a:gd name="connsiteX9" fmla="*/ 1526609 w 1786154"/>
              <a:gd name="connsiteY9" fmla="*/ 2623 h 543157"/>
              <a:gd name="connsiteX0" fmla="*/ 1526609 w 1779398"/>
              <a:gd name="connsiteY0" fmla="*/ 2623 h 543157"/>
              <a:gd name="connsiteX1" fmla="*/ 924588 w 1779398"/>
              <a:gd name="connsiteY1" fmla="*/ 0 h 543157"/>
              <a:gd name="connsiteX2" fmla="*/ 0 w 1779398"/>
              <a:gd name="connsiteY2" fmla="*/ 74217 h 543157"/>
              <a:gd name="connsiteX3" fmla="*/ 6321 w 1779398"/>
              <a:gd name="connsiteY3" fmla="*/ 372340 h 543157"/>
              <a:gd name="connsiteX4" fmla="*/ 1070604 w 1779398"/>
              <a:gd name="connsiteY4" fmla="*/ 380757 h 543157"/>
              <a:gd name="connsiteX5" fmla="*/ 1227608 w 1779398"/>
              <a:gd name="connsiteY5" fmla="*/ 530937 h 543157"/>
              <a:gd name="connsiteX6" fmla="*/ 1457333 w 1779398"/>
              <a:gd name="connsiteY6" fmla="*/ 543157 h 543157"/>
              <a:gd name="connsiteX7" fmla="*/ 1779398 w 1779398"/>
              <a:gd name="connsiteY7" fmla="*/ 415734 h 543157"/>
              <a:gd name="connsiteX8" fmla="*/ 1493192 w 1779398"/>
              <a:gd name="connsiteY8" fmla="*/ 392020 h 543157"/>
              <a:gd name="connsiteX9" fmla="*/ 1526609 w 1779398"/>
              <a:gd name="connsiteY9" fmla="*/ 2623 h 543157"/>
              <a:gd name="connsiteX0" fmla="*/ 1526609 w 1779398"/>
              <a:gd name="connsiteY0" fmla="*/ 2623 h 543157"/>
              <a:gd name="connsiteX1" fmla="*/ 924588 w 1779398"/>
              <a:gd name="connsiteY1" fmla="*/ 0 h 543157"/>
              <a:gd name="connsiteX2" fmla="*/ 0 w 1779398"/>
              <a:gd name="connsiteY2" fmla="*/ 74217 h 543157"/>
              <a:gd name="connsiteX3" fmla="*/ 6321 w 1779398"/>
              <a:gd name="connsiteY3" fmla="*/ 372340 h 543157"/>
              <a:gd name="connsiteX4" fmla="*/ 1070604 w 1779398"/>
              <a:gd name="connsiteY4" fmla="*/ 380757 h 543157"/>
              <a:gd name="connsiteX5" fmla="*/ 1227608 w 1779398"/>
              <a:gd name="connsiteY5" fmla="*/ 530937 h 543157"/>
              <a:gd name="connsiteX6" fmla="*/ 1457333 w 1779398"/>
              <a:gd name="connsiteY6" fmla="*/ 543157 h 543157"/>
              <a:gd name="connsiteX7" fmla="*/ 1779398 w 1779398"/>
              <a:gd name="connsiteY7" fmla="*/ 415734 h 543157"/>
              <a:gd name="connsiteX8" fmla="*/ 1493192 w 1779398"/>
              <a:gd name="connsiteY8" fmla="*/ 392020 h 543157"/>
              <a:gd name="connsiteX9" fmla="*/ 1526609 w 1779398"/>
              <a:gd name="connsiteY9" fmla="*/ 2623 h 543157"/>
              <a:gd name="connsiteX0" fmla="*/ 1526609 w 1779398"/>
              <a:gd name="connsiteY0" fmla="*/ 100692 h 641226"/>
              <a:gd name="connsiteX1" fmla="*/ 924588 w 1779398"/>
              <a:gd name="connsiteY1" fmla="*/ 98069 h 641226"/>
              <a:gd name="connsiteX2" fmla="*/ 788352 w 1779398"/>
              <a:gd name="connsiteY2" fmla="*/ 972 h 641226"/>
              <a:gd name="connsiteX3" fmla="*/ 0 w 1779398"/>
              <a:gd name="connsiteY3" fmla="*/ 172286 h 641226"/>
              <a:gd name="connsiteX4" fmla="*/ 6321 w 1779398"/>
              <a:gd name="connsiteY4" fmla="*/ 470409 h 641226"/>
              <a:gd name="connsiteX5" fmla="*/ 1070604 w 1779398"/>
              <a:gd name="connsiteY5" fmla="*/ 478826 h 641226"/>
              <a:gd name="connsiteX6" fmla="*/ 1227608 w 1779398"/>
              <a:gd name="connsiteY6" fmla="*/ 629006 h 641226"/>
              <a:gd name="connsiteX7" fmla="*/ 1457333 w 1779398"/>
              <a:gd name="connsiteY7" fmla="*/ 641226 h 641226"/>
              <a:gd name="connsiteX8" fmla="*/ 1779398 w 1779398"/>
              <a:gd name="connsiteY8" fmla="*/ 513803 h 641226"/>
              <a:gd name="connsiteX9" fmla="*/ 1493192 w 1779398"/>
              <a:gd name="connsiteY9" fmla="*/ 490089 h 641226"/>
              <a:gd name="connsiteX10" fmla="*/ 1526609 w 1779398"/>
              <a:gd name="connsiteY10" fmla="*/ 100692 h 641226"/>
              <a:gd name="connsiteX0" fmla="*/ 1526609 w 1779398"/>
              <a:gd name="connsiteY0" fmla="*/ 99720 h 640254"/>
              <a:gd name="connsiteX1" fmla="*/ 924588 w 1779398"/>
              <a:gd name="connsiteY1" fmla="*/ 97097 h 640254"/>
              <a:gd name="connsiteX2" fmla="*/ 788352 w 1779398"/>
              <a:gd name="connsiteY2" fmla="*/ 0 h 640254"/>
              <a:gd name="connsiteX3" fmla="*/ 0 w 1779398"/>
              <a:gd name="connsiteY3" fmla="*/ 171314 h 640254"/>
              <a:gd name="connsiteX4" fmla="*/ 6321 w 1779398"/>
              <a:gd name="connsiteY4" fmla="*/ 469437 h 640254"/>
              <a:gd name="connsiteX5" fmla="*/ 1070604 w 1779398"/>
              <a:gd name="connsiteY5" fmla="*/ 477854 h 640254"/>
              <a:gd name="connsiteX6" fmla="*/ 1227608 w 1779398"/>
              <a:gd name="connsiteY6" fmla="*/ 628034 h 640254"/>
              <a:gd name="connsiteX7" fmla="*/ 1457333 w 1779398"/>
              <a:gd name="connsiteY7" fmla="*/ 640254 h 640254"/>
              <a:gd name="connsiteX8" fmla="*/ 1779398 w 1779398"/>
              <a:gd name="connsiteY8" fmla="*/ 512831 h 640254"/>
              <a:gd name="connsiteX9" fmla="*/ 1493192 w 1779398"/>
              <a:gd name="connsiteY9" fmla="*/ 489117 h 640254"/>
              <a:gd name="connsiteX10" fmla="*/ 1526609 w 1779398"/>
              <a:gd name="connsiteY10" fmla="*/ 99720 h 640254"/>
              <a:gd name="connsiteX0" fmla="*/ 1526609 w 1779398"/>
              <a:gd name="connsiteY0" fmla="*/ 99720 h 640254"/>
              <a:gd name="connsiteX1" fmla="*/ 924588 w 1779398"/>
              <a:gd name="connsiteY1" fmla="*/ 97097 h 640254"/>
              <a:gd name="connsiteX2" fmla="*/ 788352 w 1779398"/>
              <a:gd name="connsiteY2" fmla="*/ 0 h 640254"/>
              <a:gd name="connsiteX3" fmla="*/ 0 w 1779398"/>
              <a:gd name="connsiteY3" fmla="*/ 171314 h 640254"/>
              <a:gd name="connsiteX4" fmla="*/ 6321 w 1779398"/>
              <a:gd name="connsiteY4" fmla="*/ 469437 h 640254"/>
              <a:gd name="connsiteX5" fmla="*/ 1070604 w 1779398"/>
              <a:gd name="connsiteY5" fmla="*/ 477854 h 640254"/>
              <a:gd name="connsiteX6" fmla="*/ 1227608 w 1779398"/>
              <a:gd name="connsiteY6" fmla="*/ 628034 h 640254"/>
              <a:gd name="connsiteX7" fmla="*/ 1457333 w 1779398"/>
              <a:gd name="connsiteY7" fmla="*/ 640254 h 640254"/>
              <a:gd name="connsiteX8" fmla="*/ 1779398 w 1779398"/>
              <a:gd name="connsiteY8" fmla="*/ 512831 h 640254"/>
              <a:gd name="connsiteX9" fmla="*/ 1493192 w 1779398"/>
              <a:gd name="connsiteY9" fmla="*/ 489117 h 640254"/>
              <a:gd name="connsiteX10" fmla="*/ 1526609 w 1779398"/>
              <a:gd name="connsiteY10" fmla="*/ 99720 h 640254"/>
              <a:gd name="connsiteX0" fmla="*/ 1526609 w 1779398"/>
              <a:gd name="connsiteY0" fmla="*/ 107515 h 648049"/>
              <a:gd name="connsiteX1" fmla="*/ 924588 w 1779398"/>
              <a:gd name="connsiteY1" fmla="*/ 104892 h 648049"/>
              <a:gd name="connsiteX2" fmla="*/ 788352 w 1779398"/>
              <a:gd name="connsiteY2" fmla="*/ 7795 h 648049"/>
              <a:gd name="connsiteX3" fmla="*/ 626489 w 1779398"/>
              <a:gd name="connsiteY3" fmla="*/ 21398 h 648049"/>
              <a:gd name="connsiteX4" fmla="*/ 0 w 1779398"/>
              <a:gd name="connsiteY4" fmla="*/ 179109 h 648049"/>
              <a:gd name="connsiteX5" fmla="*/ 6321 w 1779398"/>
              <a:gd name="connsiteY5" fmla="*/ 477232 h 648049"/>
              <a:gd name="connsiteX6" fmla="*/ 1070604 w 1779398"/>
              <a:gd name="connsiteY6" fmla="*/ 485649 h 648049"/>
              <a:gd name="connsiteX7" fmla="*/ 1227608 w 1779398"/>
              <a:gd name="connsiteY7" fmla="*/ 635829 h 648049"/>
              <a:gd name="connsiteX8" fmla="*/ 1457333 w 1779398"/>
              <a:gd name="connsiteY8" fmla="*/ 648049 h 648049"/>
              <a:gd name="connsiteX9" fmla="*/ 1779398 w 1779398"/>
              <a:gd name="connsiteY9" fmla="*/ 520626 h 648049"/>
              <a:gd name="connsiteX10" fmla="*/ 1493192 w 1779398"/>
              <a:gd name="connsiteY10" fmla="*/ 496912 h 648049"/>
              <a:gd name="connsiteX11" fmla="*/ 1526609 w 1779398"/>
              <a:gd name="connsiteY11" fmla="*/ 107515 h 648049"/>
              <a:gd name="connsiteX0" fmla="*/ 1526609 w 1779398"/>
              <a:gd name="connsiteY0" fmla="*/ 103453 h 643987"/>
              <a:gd name="connsiteX1" fmla="*/ 924588 w 1779398"/>
              <a:gd name="connsiteY1" fmla="*/ 100830 h 643987"/>
              <a:gd name="connsiteX2" fmla="*/ 788352 w 1779398"/>
              <a:gd name="connsiteY2" fmla="*/ 3733 h 643987"/>
              <a:gd name="connsiteX3" fmla="*/ 626489 w 1779398"/>
              <a:gd name="connsiteY3" fmla="*/ 17336 h 643987"/>
              <a:gd name="connsiteX4" fmla="*/ 0 w 1779398"/>
              <a:gd name="connsiteY4" fmla="*/ 175047 h 643987"/>
              <a:gd name="connsiteX5" fmla="*/ 6321 w 1779398"/>
              <a:gd name="connsiteY5" fmla="*/ 473170 h 643987"/>
              <a:gd name="connsiteX6" fmla="*/ 1070604 w 1779398"/>
              <a:gd name="connsiteY6" fmla="*/ 481587 h 643987"/>
              <a:gd name="connsiteX7" fmla="*/ 1227608 w 1779398"/>
              <a:gd name="connsiteY7" fmla="*/ 631767 h 643987"/>
              <a:gd name="connsiteX8" fmla="*/ 1457333 w 1779398"/>
              <a:gd name="connsiteY8" fmla="*/ 643987 h 643987"/>
              <a:gd name="connsiteX9" fmla="*/ 1779398 w 1779398"/>
              <a:gd name="connsiteY9" fmla="*/ 516564 h 643987"/>
              <a:gd name="connsiteX10" fmla="*/ 1493192 w 1779398"/>
              <a:gd name="connsiteY10" fmla="*/ 492850 h 643987"/>
              <a:gd name="connsiteX11" fmla="*/ 1526609 w 1779398"/>
              <a:gd name="connsiteY11" fmla="*/ 103453 h 643987"/>
              <a:gd name="connsiteX0" fmla="*/ 1526609 w 1779398"/>
              <a:gd name="connsiteY0" fmla="*/ 103027 h 643561"/>
              <a:gd name="connsiteX1" fmla="*/ 924588 w 1779398"/>
              <a:gd name="connsiteY1" fmla="*/ 100404 h 643561"/>
              <a:gd name="connsiteX2" fmla="*/ 788352 w 1779398"/>
              <a:gd name="connsiteY2" fmla="*/ 3307 h 643561"/>
              <a:gd name="connsiteX3" fmla="*/ 626489 w 1779398"/>
              <a:gd name="connsiteY3" fmla="*/ 16910 h 643561"/>
              <a:gd name="connsiteX4" fmla="*/ 0 w 1779398"/>
              <a:gd name="connsiteY4" fmla="*/ 174621 h 643561"/>
              <a:gd name="connsiteX5" fmla="*/ 6321 w 1779398"/>
              <a:gd name="connsiteY5" fmla="*/ 472744 h 643561"/>
              <a:gd name="connsiteX6" fmla="*/ 1070604 w 1779398"/>
              <a:gd name="connsiteY6" fmla="*/ 481161 h 643561"/>
              <a:gd name="connsiteX7" fmla="*/ 1227608 w 1779398"/>
              <a:gd name="connsiteY7" fmla="*/ 631341 h 643561"/>
              <a:gd name="connsiteX8" fmla="*/ 1457333 w 1779398"/>
              <a:gd name="connsiteY8" fmla="*/ 643561 h 643561"/>
              <a:gd name="connsiteX9" fmla="*/ 1779398 w 1779398"/>
              <a:gd name="connsiteY9" fmla="*/ 516138 h 643561"/>
              <a:gd name="connsiteX10" fmla="*/ 1493192 w 1779398"/>
              <a:gd name="connsiteY10" fmla="*/ 492424 h 643561"/>
              <a:gd name="connsiteX11" fmla="*/ 1526609 w 1779398"/>
              <a:gd name="connsiteY11" fmla="*/ 103027 h 643561"/>
              <a:gd name="connsiteX0" fmla="*/ 1526609 w 1779398"/>
              <a:gd name="connsiteY0" fmla="*/ 105493 h 646027"/>
              <a:gd name="connsiteX1" fmla="*/ 924588 w 1779398"/>
              <a:gd name="connsiteY1" fmla="*/ 102870 h 646027"/>
              <a:gd name="connsiteX2" fmla="*/ 788352 w 1779398"/>
              <a:gd name="connsiteY2" fmla="*/ 5773 h 646027"/>
              <a:gd name="connsiteX3" fmla="*/ 626489 w 1779398"/>
              <a:gd name="connsiteY3" fmla="*/ 8796 h 646027"/>
              <a:gd name="connsiteX4" fmla="*/ 0 w 1779398"/>
              <a:gd name="connsiteY4" fmla="*/ 177087 h 646027"/>
              <a:gd name="connsiteX5" fmla="*/ 6321 w 1779398"/>
              <a:gd name="connsiteY5" fmla="*/ 475210 h 646027"/>
              <a:gd name="connsiteX6" fmla="*/ 1070604 w 1779398"/>
              <a:gd name="connsiteY6" fmla="*/ 483627 h 646027"/>
              <a:gd name="connsiteX7" fmla="*/ 1227608 w 1779398"/>
              <a:gd name="connsiteY7" fmla="*/ 633807 h 646027"/>
              <a:gd name="connsiteX8" fmla="*/ 1457333 w 1779398"/>
              <a:gd name="connsiteY8" fmla="*/ 646027 h 646027"/>
              <a:gd name="connsiteX9" fmla="*/ 1779398 w 1779398"/>
              <a:gd name="connsiteY9" fmla="*/ 518604 h 646027"/>
              <a:gd name="connsiteX10" fmla="*/ 1493192 w 1779398"/>
              <a:gd name="connsiteY10" fmla="*/ 494890 h 646027"/>
              <a:gd name="connsiteX11" fmla="*/ 1526609 w 1779398"/>
              <a:gd name="connsiteY11" fmla="*/ 105493 h 646027"/>
              <a:gd name="connsiteX0" fmla="*/ 1526609 w 1779398"/>
              <a:gd name="connsiteY0" fmla="*/ 103975 h 644509"/>
              <a:gd name="connsiteX1" fmla="*/ 924588 w 1779398"/>
              <a:gd name="connsiteY1" fmla="*/ 101352 h 644509"/>
              <a:gd name="connsiteX2" fmla="*/ 788352 w 1779398"/>
              <a:gd name="connsiteY2" fmla="*/ 4255 h 644509"/>
              <a:gd name="connsiteX3" fmla="*/ 626489 w 1779398"/>
              <a:gd name="connsiteY3" fmla="*/ 7278 h 644509"/>
              <a:gd name="connsiteX4" fmla="*/ 0 w 1779398"/>
              <a:gd name="connsiteY4" fmla="*/ 175569 h 644509"/>
              <a:gd name="connsiteX5" fmla="*/ 6321 w 1779398"/>
              <a:gd name="connsiteY5" fmla="*/ 473692 h 644509"/>
              <a:gd name="connsiteX6" fmla="*/ 1070604 w 1779398"/>
              <a:gd name="connsiteY6" fmla="*/ 482109 h 644509"/>
              <a:gd name="connsiteX7" fmla="*/ 1227608 w 1779398"/>
              <a:gd name="connsiteY7" fmla="*/ 632289 h 644509"/>
              <a:gd name="connsiteX8" fmla="*/ 1457333 w 1779398"/>
              <a:gd name="connsiteY8" fmla="*/ 644509 h 644509"/>
              <a:gd name="connsiteX9" fmla="*/ 1779398 w 1779398"/>
              <a:gd name="connsiteY9" fmla="*/ 517086 h 644509"/>
              <a:gd name="connsiteX10" fmla="*/ 1493192 w 1779398"/>
              <a:gd name="connsiteY10" fmla="*/ 493372 h 644509"/>
              <a:gd name="connsiteX11" fmla="*/ 1526609 w 1779398"/>
              <a:gd name="connsiteY11" fmla="*/ 103975 h 644509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0 w 1779398"/>
              <a:gd name="connsiteY4" fmla="*/ 171591 h 640531"/>
              <a:gd name="connsiteX5" fmla="*/ 6321 w 1779398"/>
              <a:gd name="connsiteY5" fmla="*/ 469714 h 640531"/>
              <a:gd name="connsiteX6" fmla="*/ 1070604 w 1779398"/>
              <a:gd name="connsiteY6" fmla="*/ 478131 h 640531"/>
              <a:gd name="connsiteX7" fmla="*/ 1227608 w 1779398"/>
              <a:gd name="connsiteY7" fmla="*/ 628311 h 640531"/>
              <a:gd name="connsiteX8" fmla="*/ 1457333 w 1779398"/>
              <a:gd name="connsiteY8" fmla="*/ 640531 h 640531"/>
              <a:gd name="connsiteX9" fmla="*/ 1779398 w 1779398"/>
              <a:gd name="connsiteY9" fmla="*/ 513108 h 640531"/>
              <a:gd name="connsiteX10" fmla="*/ 1493192 w 1779398"/>
              <a:gd name="connsiteY10" fmla="*/ 489394 h 640531"/>
              <a:gd name="connsiteX11" fmla="*/ 1526609 w 1779398"/>
              <a:gd name="connsiteY11" fmla="*/ 99997 h 640531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597237 w 1779398"/>
              <a:gd name="connsiteY4" fmla="*/ 103055 h 640531"/>
              <a:gd name="connsiteX5" fmla="*/ 0 w 1779398"/>
              <a:gd name="connsiteY5" fmla="*/ 171591 h 640531"/>
              <a:gd name="connsiteX6" fmla="*/ 6321 w 1779398"/>
              <a:gd name="connsiteY6" fmla="*/ 469714 h 640531"/>
              <a:gd name="connsiteX7" fmla="*/ 1070604 w 1779398"/>
              <a:gd name="connsiteY7" fmla="*/ 478131 h 640531"/>
              <a:gd name="connsiteX8" fmla="*/ 1227608 w 1779398"/>
              <a:gd name="connsiteY8" fmla="*/ 628311 h 640531"/>
              <a:gd name="connsiteX9" fmla="*/ 1457333 w 1779398"/>
              <a:gd name="connsiteY9" fmla="*/ 640531 h 640531"/>
              <a:gd name="connsiteX10" fmla="*/ 1779398 w 1779398"/>
              <a:gd name="connsiteY10" fmla="*/ 513108 h 640531"/>
              <a:gd name="connsiteX11" fmla="*/ 1493192 w 1779398"/>
              <a:gd name="connsiteY11" fmla="*/ 489394 h 640531"/>
              <a:gd name="connsiteX12" fmla="*/ 1526609 w 1779398"/>
              <a:gd name="connsiteY12" fmla="*/ 99997 h 640531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597237 w 1779398"/>
              <a:gd name="connsiteY4" fmla="*/ 103055 h 640531"/>
              <a:gd name="connsiteX5" fmla="*/ 0 w 1779398"/>
              <a:gd name="connsiteY5" fmla="*/ 171591 h 640531"/>
              <a:gd name="connsiteX6" fmla="*/ 6321 w 1779398"/>
              <a:gd name="connsiteY6" fmla="*/ 469714 h 640531"/>
              <a:gd name="connsiteX7" fmla="*/ 1070604 w 1779398"/>
              <a:gd name="connsiteY7" fmla="*/ 478131 h 640531"/>
              <a:gd name="connsiteX8" fmla="*/ 1227608 w 1779398"/>
              <a:gd name="connsiteY8" fmla="*/ 628311 h 640531"/>
              <a:gd name="connsiteX9" fmla="*/ 1457333 w 1779398"/>
              <a:gd name="connsiteY9" fmla="*/ 640531 h 640531"/>
              <a:gd name="connsiteX10" fmla="*/ 1779398 w 1779398"/>
              <a:gd name="connsiteY10" fmla="*/ 513108 h 640531"/>
              <a:gd name="connsiteX11" fmla="*/ 1493192 w 1779398"/>
              <a:gd name="connsiteY11" fmla="*/ 489394 h 640531"/>
              <a:gd name="connsiteX12" fmla="*/ 1526609 w 1779398"/>
              <a:gd name="connsiteY12" fmla="*/ 99997 h 640531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597237 w 1779398"/>
              <a:gd name="connsiteY4" fmla="*/ 103055 h 640531"/>
              <a:gd name="connsiteX5" fmla="*/ 0 w 1779398"/>
              <a:gd name="connsiteY5" fmla="*/ 171591 h 640531"/>
              <a:gd name="connsiteX6" fmla="*/ 6321 w 1779398"/>
              <a:gd name="connsiteY6" fmla="*/ 469714 h 640531"/>
              <a:gd name="connsiteX7" fmla="*/ 1070604 w 1779398"/>
              <a:gd name="connsiteY7" fmla="*/ 478131 h 640531"/>
              <a:gd name="connsiteX8" fmla="*/ 1227608 w 1779398"/>
              <a:gd name="connsiteY8" fmla="*/ 628311 h 640531"/>
              <a:gd name="connsiteX9" fmla="*/ 1457333 w 1779398"/>
              <a:gd name="connsiteY9" fmla="*/ 640531 h 640531"/>
              <a:gd name="connsiteX10" fmla="*/ 1779398 w 1779398"/>
              <a:gd name="connsiteY10" fmla="*/ 513108 h 640531"/>
              <a:gd name="connsiteX11" fmla="*/ 1493192 w 1779398"/>
              <a:gd name="connsiteY11" fmla="*/ 489394 h 640531"/>
              <a:gd name="connsiteX12" fmla="*/ 1526609 w 1779398"/>
              <a:gd name="connsiteY12" fmla="*/ 99997 h 640531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597237 w 1779398"/>
              <a:gd name="connsiteY4" fmla="*/ 103055 h 640531"/>
              <a:gd name="connsiteX5" fmla="*/ 0 w 1779398"/>
              <a:gd name="connsiteY5" fmla="*/ 171591 h 640531"/>
              <a:gd name="connsiteX6" fmla="*/ 6321 w 1779398"/>
              <a:gd name="connsiteY6" fmla="*/ 469714 h 640531"/>
              <a:gd name="connsiteX7" fmla="*/ 1070604 w 1779398"/>
              <a:gd name="connsiteY7" fmla="*/ 478131 h 640531"/>
              <a:gd name="connsiteX8" fmla="*/ 1227608 w 1779398"/>
              <a:gd name="connsiteY8" fmla="*/ 628311 h 640531"/>
              <a:gd name="connsiteX9" fmla="*/ 1457333 w 1779398"/>
              <a:gd name="connsiteY9" fmla="*/ 640531 h 640531"/>
              <a:gd name="connsiteX10" fmla="*/ 1779398 w 1779398"/>
              <a:gd name="connsiteY10" fmla="*/ 513108 h 640531"/>
              <a:gd name="connsiteX11" fmla="*/ 1493192 w 1779398"/>
              <a:gd name="connsiteY11" fmla="*/ 489394 h 640531"/>
              <a:gd name="connsiteX12" fmla="*/ 1526609 w 1779398"/>
              <a:gd name="connsiteY12" fmla="*/ 99997 h 640531"/>
              <a:gd name="connsiteX0" fmla="*/ 1526609 w 1779398"/>
              <a:gd name="connsiteY0" fmla="*/ 99997 h 640531"/>
              <a:gd name="connsiteX1" fmla="*/ 924588 w 1779398"/>
              <a:gd name="connsiteY1" fmla="*/ 97374 h 640531"/>
              <a:gd name="connsiteX2" fmla="*/ 788352 w 1779398"/>
              <a:gd name="connsiteY2" fmla="*/ 277 h 640531"/>
              <a:gd name="connsiteX3" fmla="*/ 626489 w 1779398"/>
              <a:gd name="connsiteY3" fmla="*/ 3300 h 640531"/>
              <a:gd name="connsiteX4" fmla="*/ 597237 w 1779398"/>
              <a:gd name="connsiteY4" fmla="*/ 103055 h 640531"/>
              <a:gd name="connsiteX5" fmla="*/ 0 w 1779398"/>
              <a:gd name="connsiteY5" fmla="*/ 171591 h 640531"/>
              <a:gd name="connsiteX6" fmla="*/ 6321 w 1779398"/>
              <a:gd name="connsiteY6" fmla="*/ 469714 h 640531"/>
              <a:gd name="connsiteX7" fmla="*/ 1070604 w 1779398"/>
              <a:gd name="connsiteY7" fmla="*/ 478131 h 640531"/>
              <a:gd name="connsiteX8" fmla="*/ 1227608 w 1779398"/>
              <a:gd name="connsiteY8" fmla="*/ 628311 h 640531"/>
              <a:gd name="connsiteX9" fmla="*/ 1457333 w 1779398"/>
              <a:gd name="connsiteY9" fmla="*/ 640531 h 640531"/>
              <a:gd name="connsiteX10" fmla="*/ 1779398 w 1779398"/>
              <a:gd name="connsiteY10" fmla="*/ 513108 h 640531"/>
              <a:gd name="connsiteX11" fmla="*/ 1493192 w 1779398"/>
              <a:gd name="connsiteY11" fmla="*/ 489394 h 640531"/>
              <a:gd name="connsiteX12" fmla="*/ 1526609 w 1779398"/>
              <a:gd name="connsiteY12" fmla="*/ 99997 h 640531"/>
              <a:gd name="connsiteX0" fmla="*/ 1526609 w 1779398"/>
              <a:gd name="connsiteY0" fmla="*/ 106429 h 646963"/>
              <a:gd name="connsiteX1" fmla="*/ 924588 w 1779398"/>
              <a:gd name="connsiteY1" fmla="*/ 103806 h 646963"/>
              <a:gd name="connsiteX2" fmla="*/ 788352 w 1779398"/>
              <a:gd name="connsiteY2" fmla="*/ 6709 h 646963"/>
              <a:gd name="connsiteX3" fmla="*/ 761214 w 1779398"/>
              <a:gd name="connsiteY3" fmla="*/ 8164 h 646963"/>
              <a:gd name="connsiteX4" fmla="*/ 626489 w 1779398"/>
              <a:gd name="connsiteY4" fmla="*/ 9732 h 646963"/>
              <a:gd name="connsiteX5" fmla="*/ 597237 w 1779398"/>
              <a:gd name="connsiteY5" fmla="*/ 109487 h 646963"/>
              <a:gd name="connsiteX6" fmla="*/ 0 w 1779398"/>
              <a:gd name="connsiteY6" fmla="*/ 178023 h 646963"/>
              <a:gd name="connsiteX7" fmla="*/ 6321 w 1779398"/>
              <a:gd name="connsiteY7" fmla="*/ 476146 h 646963"/>
              <a:gd name="connsiteX8" fmla="*/ 1070604 w 1779398"/>
              <a:gd name="connsiteY8" fmla="*/ 484563 h 646963"/>
              <a:gd name="connsiteX9" fmla="*/ 1227608 w 1779398"/>
              <a:gd name="connsiteY9" fmla="*/ 634743 h 646963"/>
              <a:gd name="connsiteX10" fmla="*/ 1457333 w 1779398"/>
              <a:gd name="connsiteY10" fmla="*/ 646963 h 646963"/>
              <a:gd name="connsiteX11" fmla="*/ 1779398 w 1779398"/>
              <a:gd name="connsiteY11" fmla="*/ 519540 h 646963"/>
              <a:gd name="connsiteX12" fmla="*/ 1493192 w 1779398"/>
              <a:gd name="connsiteY12" fmla="*/ 495826 h 646963"/>
              <a:gd name="connsiteX13" fmla="*/ 1526609 w 1779398"/>
              <a:gd name="connsiteY13" fmla="*/ 106429 h 646963"/>
              <a:gd name="connsiteX0" fmla="*/ 1526609 w 1779398"/>
              <a:gd name="connsiteY0" fmla="*/ 106429 h 646963"/>
              <a:gd name="connsiteX1" fmla="*/ 924588 w 1779398"/>
              <a:gd name="connsiteY1" fmla="*/ 103806 h 646963"/>
              <a:gd name="connsiteX2" fmla="*/ 788352 w 1779398"/>
              <a:gd name="connsiteY2" fmla="*/ 6709 h 646963"/>
              <a:gd name="connsiteX3" fmla="*/ 761214 w 1779398"/>
              <a:gd name="connsiteY3" fmla="*/ 8164 h 646963"/>
              <a:gd name="connsiteX4" fmla="*/ 626489 w 1779398"/>
              <a:gd name="connsiteY4" fmla="*/ 9732 h 646963"/>
              <a:gd name="connsiteX5" fmla="*/ 597237 w 1779398"/>
              <a:gd name="connsiteY5" fmla="*/ 109487 h 646963"/>
              <a:gd name="connsiteX6" fmla="*/ 0 w 1779398"/>
              <a:gd name="connsiteY6" fmla="*/ 178023 h 646963"/>
              <a:gd name="connsiteX7" fmla="*/ 6321 w 1779398"/>
              <a:gd name="connsiteY7" fmla="*/ 476146 h 646963"/>
              <a:gd name="connsiteX8" fmla="*/ 1070604 w 1779398"/>
              <a:gd name="connsiteY8" fmla="*/ 484563 h 646963"/>
              <a:gd name="connsiteX9" fmla="*/ 1227608 w 1779398"/>
              <a:gd name="connsiteY9" fmla="*/ 634743 h 646963"/>
              <a:gd name="connsiteX10" fmla="*/ 1457333 w 1779398"/>
              <a:gd name="connsiteY10" fmla="*/ 646963 h 646963"/>
              <a:gd name="connsiteX11" fmla="*/ 1779398 w 1779398"/>
              <a:gd name="connsiteY11" fmla="*/ 519540 h 646963"/>
              <a:gd name="connsiteX12" fmla="*/ 1493192 w 1779398"/>
              <a:gd name="connsiteY12" fmla="*/ 495826 h 646963"/>
              <a:gd name="connsiteX13" fmla="*/ 1526609 w 1779398"/>
              <a:gd name="connsiteY13" fmla="*/ 106429 h 646963"/>
              <a:gd name="connsiteX0" fmla="*/ 1526609 w 1779398"/>
              <a:gd name="connsiteY0" fmla="*/ 105223 h 645757"/>
              <a:gd name="connsiteX1" fmla="*/ 924588 w 1779398"/>
              <a:gd name="connsiteY1" fmla="*/ 102600 h 645757"/>
              <a:gd name="connsiteX2" fmla="*/ 798804 w 1779398"/>
              <a:gd name="connsiteY2" fmla="*/ 7123 h 645757"/>
              <a:gd name="connsiteX3" fmla="*/ 761214 w 1779398"/>
              <a:gd name="connsiteY3" fmla="*/ 6958 h 645757"/>
              <a:gd name="connsiteX4" fmla="*/ 626489 w 1779398"/>
              <a:gd name="connsiteY4" fmla="*/ 8526 h 645757"/>
              <a:gd name="connsiteX5" fmla="*/ 597237 w 1779398"/>
              <a:gd name="connsiteY5" fmla="*/ 108281 h 645757"/>
              <a:gd name="connsiteX6" fmla="*/ 0 w 1779398"/>
              <a:gd name="connsiteY6" fmla="*/ 176817 h 645757"/>
              <a:gd name="connsiteX7" fmla="*/ 6321 w 1779398"/>
              <a:gd name="connsiteY7" fmla="*/ 474940 h 645757"/>
              <a:gd name="connsiteX8" fmla="*/ 1070604 w 1779398"/>
              <a:gd name="connsiteY8" fmla="*/ 483357 h 645757"/>
              <a:gd name="connsiteX9" fmla="*/ 1227608 w 1779398"/>
              <a:gd name="connsiteY9" fmla="*/ 633537 h 645757"/>
              <a:gd name="connsiteX10" fmla="*/ 1457333 w 1779398"/>
              <a:gd name="connsiteY10" fmla="*/ 645757 h 645757"/>
              <a:gd name="connsiteX11" fmla="*/ 1779398 w 1779398"/>
              <a:gd name="connsiteY11" fmla="*/ 518334 h 645757"/>
              <a:gd name="connsiteX12" fmla="*/ 1493192 w 1779398"/>
              <a:gd name="connsiteY12" fmla="*/ 494620 h 645757"/>
              <a:gd name="connsiteX13" fmla="*/ 1526609 w 1779398"/>
              <a:gd name="connsiteY13" fmla="*/ 105223 h 645757"/>
              <a:gd name="connsiteX0" fmla="*/ 1526609 w 1779398"/>
              <a:gd name="connsiteY0" fmla="*/ 105223 h 645757"/>
              <a:gd name="connsiteX1" fmla="*/ 924588 w 1779398"/>
              <a:gd name="connsiteY1" fmla="*/ 102600 h 645757"/>
              <a:gd name="connsiteX2" fmla="*/ 798804 w 1779398"/>
              <a:gd name="connsiteY2" fmla="*/ 7123 h 645757"/>
              <a:gd name="connsiteX3" fmla="*/ 761214 w 1779398"/>
              <a:gd name="connsiteY3" fmla="*/ 6958 h 645757"/>
              <a:gd name="connsiteX4" fmla="*/ 626489 w 1779398"/>
              <a:gd name="connsiteY4" fmla="*/ 8526 h 645757"/>
              <a:gd name="connsiteX5" fmla="*/ 597237 w 1779398"/>
              <a:gd name="connsiteY5" fmla="*/ 108281 h 645757"/>
              <a:gd name="connsiteX6" fmla="*/ 0 w 1779398"/>
              <a:gd name="connsiteY6" fmla="*/ 176817 h 645757"/>
              <a:gd name="connsiteX7" fmla="*/ 6321 w 1779398"/>
              <a:gd name="connsiteY7" fmla="*/ 474940 h 645757"/>
              <a:gd name="connsiteX8" fmla="*/ 1070604 w 1779398"/>
              <a:gd name="connsiteY8" fmla="*/ 483357 h 645757"/>
              <a:gd name="connsiteX9" fmla="*/ 1227608 w 1779398"/>
              <a:gd name="connsiteY9" fmla="*/ 633537 h 645757"/>
              <a:gd name="connsiteX10" fmla="*/ 1457333 w 1779398"/>
              <a:gd name="connsiteY10" fmla="*/ 645757 h 645757"/>
              <a:gd name="connsiteX11" fmla="*/ 1779398 w 1779398"/>
              <a:gd name="connsiteY11" fmla="*/ 518334 h 645757"/>
              <a:gd name="connsiteX12" fmla="*/ 1493192 w 1779398"/>
              <a:gd name="connsiteY12" fmla="*/ 494620 h 645757"/>
              <a:gd name="connsiteX13" fmla="*/ 1526609 w 1779398"/>
              <a:gd name="connsiteY13" fmla="*/ 105223 h 645757"/>
              <a:gd name="connsiteX0" fmla="*/ 1526609 w 1779398"/>
              <a:gd name="connsiteY0" fmla="*/ 105223 h 645757"/>
              <a:gd name="connsiteX1" fmla="*/ 924588 w 1779398"/>
              <a:gd name="connsiteY1" fmla="*/ 102600 h 645757"/>
              <a:gd name="connsiteX2" fmla="*/ 798804 w 1779398"/>
              <a:gd name="connsiteY2" fmla="*/ 7123 h 645757"/>
              <a:gd name="connsiteX3" fmla="*/ 754943 w 1779398"/>
              <a:gd name="connsiteY3" fmla="*/ 6958 h 645757"/>
              <a:gd name="connsiteX4" fmla="*/ 626489 w 1779398"/>
              <a:gd name="connsiteY4" fmla="*/ 8526 h 645757"/>
              <a:gd name="connsiteX5" fmla="*/ 597237 w 1779398"/>
              <a:gd name="connsiteY5" fmla="*/ 108281 h 645757"/>
              <a:gd name="connsiteX6" fmla="*/ 0 w 1779398"/>
              <a:gd name="connsiteY6" fmla="*/ 176817 h 645757"/>
              <a:gd name="connsiteX7" fmla="*/ 6321 w 1779398"/>
              <a:gd name="connsiteY7" fmla="*/ 474940 h 645757"/>
              <a:gd name="connsiteX8" fmla="*/ 1070604 w 1779398"/>
              <a:gd name="connsiteY8" fmla="*/ 483357 h 645757"/>
              <a:gd name="connsiteX9" fmla="*/ 1227608 w 1779398"/>
              <a:gd name="connsiteY9" fmla="*/ 633537 h 645757"/>
              <a:gd name="connsiteX10" fmla="*/ 1457333 w 1779398"/>
              <a:gd name="connsiteY10" fmla="*/ 645757 h 645757"/>
              <a:gd name="connsiteX11" fmla="*/ 1779398 w 1779398"/>
              <a:gd name="connsiteY11" fmla="*/ 518334 h 645757"/>
              <a:gd name="connsiteX12" fmla="*/ 1493192 w 1779398"/>
              <a:gd name="connsiteY12" fmla="*/ 494620 h 645757"/>
              <a:gd name="connsiteX13" fmla="*/ 1526609 w 1779398"/>
              <a:gd name="connsiteY13" fmla="*/ 105223 h 645757"/>
              <a:gd name="connsiteX0" fmla="*/ 1526609 w 1779398"/>
              <a:gd name="connsiteY0" fmla="*/ 141757 h 682291"/>
              <a:gd name="connsiteX1" fmla="*/ 924588 w 1779398"/>
              <a:gd name="connsiteY1" fmla="*/ 139134 h 682291"/>
              <a:gd name="connsiteX2" fmla="*/ 798804 w 1779398"/>
              <a:gd name="connsiteY2" fmla="*/ 43657 h 682291"/>
              <a:gd name="connsiteX3" fmla="*/ 754943 w 1779398"/>
              <a:gd name="connsiteY3" fmla="*/ 43492 h 682291"/>
              <a:gd name="connsiteX4" fmla="*/ 626489 w 1779398"/>
              <a:gd name="connsiteY4" fmla="*/ 45060 h 682291"/>
              <a:gd name="connsiteX5" fmla="*/ 597237 w 1779398"/>
              <a:gd name="connsiteY5" fmla="*/ 144815 h 682291"/>
              <a:gd name="connsiteX6" fmla="*/ 0 w 1779398"/>
              <a:gd name="connsiteY6" fmla="*/ 213351 h 682291"/>
              <a:gd name="connsiteX7" fmla="*/ 6321 w 1779398"/>
              <a:gd name="connsiteY7" fmla="*/ 511474 h 682291"/>
              <a:gd name="connsiteX8" fmla="*/ 1070604 w 1779398"/>
              <a:gd name="connsiteY8" fmla="*/ 519891 h 682291"/>
              <a:gd name="connsiteX9" fmla="*/ 1227608 w 1779398"/>
              <a:gd name="connsiteY9" fmla="*/ 670071 h 682291"/>
              <a:gd name="connsiteX10" fmla="*/ 1457333 w 1779398"/>
              <a:gd name="connsiteY10" fmla="*/ 682291 h 682291"/>
              <a:gd name="connsiteX11" fmla="*/ 1779398 w 1779398"/>
              <a:gd name="connsiteY11" fmla="*/ 554868 h 682291"/>
              <a:gd name="connsiteX12" fmla="*/ 1493192 w 1779398"/>
              <a:gd name="connsiteY12" fmla="*/ 531154 h 682291"/>
              <a:gd name="connsiteX13" fmla="*/ 1526609 w 1779398"/>
              <a:gd name="connsiteY13" fmla="*/ 141757 h 682291"/>
              <a:gd name="connsiteX0" fmla="*/ 1526609 w 1779398"/>
              <a:gd name="connsiteY0" fmla="*/ 199789 h 740323"/>
              <a:gd name="connsiteX1" fmla="*/ 924588 w 1779398"/>
              <a:gd name="connsiteY1" fmla="*/ 197166 h 740323"/>
              <a:gd name="connsiteX2" fmla="*/ 798804 w 1779398"/>
              <a:gd name="connsiteY2" fmla="*/ 101689 h 740323"/>
              <a:gd name="connsiteX3" fmla="*/ 765046 w 1779398"/>
              <a:gd name="connsiteY3" fmla="*/ 0 h 740323"/>
              <a:gd name="connsiteX4" fmla="*/ 754943 w 1779398"/>
              <a:gd name="connsiteY4" fmla="*/ 101524 h 740323"/>
              <a:gd name="connsiteX5" fmla="*/ 626489 w 1779398"/>
              <a:gd name="connsiteY5" fmla="*/ 103092 h 740323"/>
              <a:gd name="connsiteX6" fmla="*/ 597237 w 1779398"/>
              <a:gd name="connsiteY6" fmla="*/ 202847 h 740323"/>
              <a:gd name="connsiteX7" fmla="*/ 0 w 1779398"/>
              <a:gd name="connsiteY7" fmla="*/ 271383 h 740323"/>
              <a:gd name="connsiteX8" fmla="*/ 6321 w 1779398"/>
              <a:gd name="connsiteY8" fmla="*/ 569506 h 740323"/>
              <a:gd name="connsiteX9" fmla="*/ 1070604 w 1779398"/>
              <a:gd name="connsiteY9" fmla="*/ 577923 h 740323"/>
              <a:gd name="connsiteX10" fmla="*/ 1227608 w 1779398"/>
              <a:gd name="connsiteY10" fmla="*/ 728103 h 740323"/>
              <a:gd name="connsiteX11" fmla="*/ 1457333 w 1779398"/>
              <a:gd name="connsiteY11" fmla="*/ 740323 h 740323"/>
              <a:gd name="connsiteX12" fmla="*/ 1779398 w 1779398"/>
              <a:gd name="connsiteY12" fmla="*/ 612900 h 740323"/>
              <a:gd name="connsiteX13" fmla="*/ 1493192 w 1779398"/>
              <a:gd name="connsiteY13" fmla="*/ 589186 h 740323"/>
              <a:gd name="connsiteX14" fmla="*/ 1526609 w 1779398"/>
              <a:gd name="connsiteY14" fmla="*/ 199789 h 740323"/>
              <a:gd name="connsiteX0" fmla="*/ 1526609 w 1779398"/>
              <a:gd name="connsiteY0" fmla="*/ 199789 h 740323"/>
              <a:gd name="connsiteX1" fmla="*/ 924588 w 1779398"/>
              <a:gd name="connsiteY1" fmla="*/ 197166 h 740323"/>
              <a:gd name="connsiteX2" fmla="*/ 798804 w 1779398"/>
              <a:gd name="connsiteY2" fmla="*/ 101689 h 740323"/>
              <a:gd name="connsiteX3" fmla="*/ 765046 w 1779398"/>
              <a:gd name="connsiteY3" fmla="*/ 0 h 740323"/>
              <a:gd name="connsiteX4" fmla="*/ 754943 w 1779398"/>
              <a:gd name="connsiteY4" fmla="*/ 101524 h 740323"/>
              <a:gd name="connsiteX5" fmla="*/ 626489 w 1779398"/>
              <a:gd name="connsiteY5" fmla="*/ 103092 h 740323"/>
              <a:gd name="connsiteX6" fmla="*/ 597237 w 1779398"/>
              <a:gd name="connsiteY6" fmla="*/ 202847 h 740323"/>
              <a:gd name="connsiteX7" fmla="*/ 0 w 1779398"/>
              <a:gd name="connsiteY7" fmla="*/ 271383 h 740323"/>
              <a:gd name="connsiteX8" fmla="*/ 6321 w 1779398"/>
              <a:gd name="connsiteY8" fmla="*/ 569506 h 740323"/>
              <a:gd name="connsiteX9" fmla="*/ 1070604 w 1779398"/>
              <a:gd name="connsiteY9" fmla="*/ 577923 h 740323"/>
              <a:gd name="connsiteX10" fmla="*/ 1227608 w 1779398"/>
              <a:gd name="connsiteY10" fmla="*/ 728103 h 740323"/>
              <a:gd name="connsiteX11" fmla="*/ 1457333 w 1779398"/>
              <a:gd name="connsiteY11" fmla="*/ 740323 h 740323"/>
              <a:gd name="connsiteX12" fmla="*/ 1779398 w 1779398"/>
              <a:gd name="connsiteY12" fmla="*/ 612900 h 740323"/>
              <a:gd name="connsiteX13" fmla="*/ 1493192 w 1779398"/>
              <a:gd name="connsiteY13" fmla="*/ 589186 h 740323"/>
              <a:gd name="connsiteX14" fmla="*/ 1526609 w 1779398"/>
              <a:gd name="connsiteY14" fmla="*/ 199789 h 740323"/>
              <a:gd name="connsiteX0" fmla="*/ 1526609 w 1779398"/>
              <a:gd name="connsiteY0" fmla="*/ 209108 h 749642"/>
              <a:gd name="connsiteX1" fmla="*/ 924588 w 1779398"/>
              <a:gd name="connsiteY1" fmla="*/ 206485 h 749642"/>
              <a:gd name="connsiteX2" fmla="*/ 798804 w 1779398"/>
              <a:gd name="connsiteY2" fmla="*/ 111008 h 749642"/>
              <a:gd name="connsiteX3" fmla="*/ 810337 w 1779398"/>
              <a:gd name="connsiteY3" fmla="*/ 10669 h 749642"/>
              <a:gd name="connsiteX4" fmla="*/ 765046 w 1779398"/>
              <a:gd name="connsiteY4" fmla="*/ 9319 h 749642"/>
              <a:gd name="connsiteX5" fmla="*/ 754943 w 1779398"/>
              <a:gd name="connsiteY5" fmla="*/ 110843 h 749642"/>
              <a:gd name="connsiteX6" fmla="*/ 626489 w 1779398"/>
              <a:gd name="connsiteY6" fmla="*/ 112411 h 749642"/>
              <a:gd name="connsiteX7" fmla="*/ 597237 w 1779398"/>
              <a:gd name="connsiteY7" fmla="*/ 212166 h 749642"/>
              <a:gd name="connsiteX8" fmla="*/ 0 w 1779398"/>
              <a:gd name="connsiteY8" fmla="*/ 280702 h 749642"/>
              <a:gd name="connsiteX9" fmla="*/ 6321 w 1779398"/>
              <a:gd name="connsiteY9" fmla="*/ 578825 h 749642"/>
              <a:gd name="connsiteX10" fmla="*/ 1070604 w 1779398"/>
              <a:gd name="connsiteY10" fmla="*/ 587242 h 749642"/>
              <a:gd name="connsiteX11" fmla="*/ 1227608 w 1779398"/>
              <a:gd name="connsiteY11" fmla="*/ 737422 h 749642"/>
              <a:gd name="connsiteX12" fmla="*/ 1457333 w 1779398"/>
              <a:gd name="connsiteY12" fmla="*/ 749642 h 749642"/>
              <a:gd name="connsiteX13" fmla="*/ 1779398 w 1779398"/>
              <a:gd name="connsiteY13" fmla="*/ 622219 h 749642"/>
              <a:gd name="connsiteX14" fmla="*/ 1493192 w 1779398"/>
              <a:gd name="connsiteY14" fmla="*/ 598505 h 749642"/>
              <a:gd name="connsiteX15" fmla="*/ 1526609 w 1779398"/>
              <a:gd name="connsiteY15" fmla="*/ 209108 h 749642"/>
              <a:gd name="connsiteX0" fmla="*/ 1526609 w 1779398"/>
              <a:gd name="connsiteY0" fmla="*/ 203123 h 743657"/>
              <a:gd name="connsiteX1" fmla="*/ 924588 w 1779398"/>
              <a:gd name="connsiteY1" fmla="*/ 200500 h 743657"/>
              <a:gd name="connsiteX2" fmla="*/ 798804 w 1779398"/>
              <a:gd name="connsiteY2" fmla="*/ 105023 h 743657"/>
              <a:gd name="connsiteX3" fmla="*/ 810337 w 1779398"/>
              <a:gd name="connsiteY3" fmla="*/ 4684 h 743657"/>
              <a:gd name="connsiteX4" fmla="*/ 765046 w 1779398"/>
              <a:gd name="connsiteY4" fmla="*/ 3334 h 743657"/>
              <a:gd name="connsiteX5" fmla="*/ 754943 w 1779398"/>
              <a:gd name="connsiteY5" fmla="*/ 104858 h 743657"/>
              <a:gd name="connsiteX6" fmla="*/ 626489 w 1779398"/>
              <a:gd name="connsiteY6" fmla="*/ 106426 h 743657"/>
              <a:gd name="connsiteX7" fmla="*/ 597237 w 1779398"/>
              <a:gd name="connsiteY7" fmla="*/ 206181 h 743657"/>
              <a:gd name="connsiteX8" fmla="*/ 0 w 1779398"/>
              <a:gd name="connsiteY8" fmla="*/ 274717 h 743657"/>
              <a:gd name="connsiteX9" fmla="*/ 6321 w 1779398"/>
              <a:gd name="connsiteY9" fmla="*/ 572840 h 743657"/>
              <a:gd name="connsiteX10" fmla="*/ 1070604 w 1779398"/>
              <a:gd name="connsiteY10" fmla="*/ 581257 h 743657"/>
              <a:gd name="connsiteX11" fmla="*/ 1227608 w 1779398"/>
              <a:gd name="connsiteY11" fmla="*/ 731437 h 743657"/>
              <a:gd name="connsiteX12" fmla="*/ 1457333 w 1779398"/>
              <a:gd name="connsiteY12" fmla="*/ 743657 h 743657"/>
              <a:gd name="connsiteX13" fmla="*/ 1779398 w 1779398"/>
              <a:gd name="connsiteY13" fmla="*/ 616234 h 743657"/>
              <a:gd name="connsiteX14" fmla="*/ 1493192 w 1779398"/>
              <a:gd name="connsiteY14" fmla="*/ 592520 h 743657"/>
              <a:gd name="connsiteX15" fmla="*/ 1526609 w 1779398"/>
              <a:gd name="connsiteY15" fmla="*/ 203123 h 743657"/>
              <a:gd name="connsiteX0" fmla="*/ 1526609 w 1779398"/>
              <a:gd name="connsiteY0" fmla="*/ 199789 h 740323"/>
              <a:gd name="connsiteX1" fmla="*/ 924588 w 1779398"/>
              <a:gd name="connsiteY1" fmla="*/ 197166 h 740323"/>
              <a:gd name="connsiteX2" fmla="*/ 798804 w 1779398"/>
              <a:gd name="connsiteY2" fmla="*/ 101689 h 740323"/>
              <a:gd name="connsiteX3" fmla="*/ 810337 w 1779398"/>
              <a:gd name="connsiteY3" fmla="*/ 1350 h 740323"/>
              <a:gd name="connsiteX4" fmla="*/ 765046 w 1779398"/>
              <a:gd name="connsiteY4" fmla="*/ 0 h 740323"/>
              <a:gd name="connsiteX5" fmla="*/ 754943 w 1779398"/>
              <a:gd name="connsiteY5" fmla="*/ 101524 h 740323"/>
              <a:gd name="connsiteX6" fmla="*/ 626489 w 1779398"/>
              <a:gd name="connsiteY6" fmla="*/ 103092 h 740323"/>
              <a:gd name="connsiteX7" fmla="*/ 597237 w 1779398"/>
              <a:gd name="connsiteY7" fmla="*/ 202847 h 740323"/>
              <a:gd name="connsiteX8" fmla="*/ 0 w 1779398"/>
              <a:gd name="connsiteY8" fmla="*/ 271383 h 740323"/>
              <a:gd name="connsiteX9" fmla="*/ 6321 w 1779398"/>
              <a:gd name="connsiteY9" fmla="*/ 569506 h 740323"/>
              <a:gd name="connsiteX10" fmla="*/ 1070604 w 1779398"/>
              <a:gd name="connsiteY10" fmla="*/ 577923 h 740323"/>
              <a:gd name="connsiteX11" fmla="*/ 1227608 w 1779398"/>
              <a:gd name="connsiteY11" fmla="*/ 728103 h 740323"/>
              <a:gd name="connsiteX12" fmla="*/ 1457333 w 1779398"/>
              <a:gd name="connsiteY12" fmla="*/ 740323 h 740323"/>
              <a:gd name="connsiteX13" fmla="*/ 1779398 w 1779398"/>
              <a:gd name="connsiteY13" fmla="*/ 612900 h 740323"/>
              <a:gd name="connsiteX14" fmla="*/ 1493192 w 1779398"/>
              <a:gd name="connsiteY14" fmla="*/ 589186 h 740323"/>
              <a:gd name="connsiteX15" fmla="*/ 1526609 w 1779398"/>
              <a:gd name="connsiteY15" fmla="*/ 199789 h 740323"/>
              <a:gd name="connsiteX0" fmla="*/ 1526609 w 1779398"/>
              <a:gd name="connsiteY0" fmla="*/ 253527 h 794061"/>
              <a:gd name="connsiteX1" fmla="*/ 924588 w 1779398"/>
              <a:gd name="connsiteY1" fmla="*/ 250904 h 794061"/>
              <a:gd name="connsiteX2" fmla="*/ 798804 w 1779398"/>
              <a:gd name="connsiteY2" fmla="*/ 155427 h 794061"/>
              <a:gd name="connsiteX3" fmla="*/ 979304 w 1779398"/>
              <a:gd name="connsiteY3" fmla="*/ 2437 h 794061"/>
              <a:gd name="connsiteX4" fmla="*/ 810337 w 1779398"/>
              <a:gd name="connsiteY4" fmla="*/ 55088 h 794061"/>
              <a:gd name="connsiteX5" fmla="*/ 765046 w 1779398"/>
              <a:gd name="connsiteY5" fmla="*/ 53738 h 794061"/>
              <a:gd name="connsiteX6" fmla="*/ 754943 w 1779398"/>
              <a:gd name="connsiteY6" fmla="*/ 155262 h 794061"/>
              <a:gd name="connsiteX7" fmla="*/ 626489 w 1779398"/>
              <a:gd name="connsiteY7" fmla="*/ 156830 h 794061"/>
              <a:gd name="connsiteX8" fmla="*/ 597237 w 1779398"/>
              <a:gd name="connsiteY8" fmla="*/ 256585 h 794061"/>
              <a:gd name="connsiteX9" fmla="*/ 0 w 1779398"/>
              <a:gd name="connsiteY9" fmla="*/ 325121 h 794061"/>
              <a:gd name="connsiteX10" fmla="*/ 6321 w 1779398"/>
              <a:gd name="connsiteY10" fmla="*/ 623244 h 794061"/>
              <a:gd name="connsiteX11" fmla="*/ 1070604 w 1779398"/>
              <a:gd name="connsiteY11" fmla="*/ 631661 h 794061"/>
              <a:gd name="connsiteX12" fmla="*/ 1227608 w 1779398"/>
              <a:gd name="connsiteY12" fmla="*/ 781841 h 794061"/>
              <a:gd name="connsiteX13" fmla="*/ 1457333 w 1779398"/>
              <a:gd name="connsiteY13" fmla="*/ 794061 h 794061"/>
              <a:gd name="connsiteX14" fmla="*/ 1779398 w 1779398"/>
              <a:gd name="connsiteY14" fmla="*/ 666638 h 794061"/>
              <a:gd name="connsiteX15" fmla="*/ 1493192 w 1779398"/>
              <a:gd name="connsiteY15" fmla="*/ 642924 h 794061"/>
              <a:gd name="connsiteX16" fmla="*/ 1526609 w 1779398"/>
              <a:gd name="connsiteY16" fmla="*/ 253527 h 794061"/>
              <a:gd name="connsiteX0" fmla="*/ 1526609 w 1779398"/>
              <a:gd name="connsiteY0" fmla="*/ 253566 h 794100"/>
              <a:gd name="connsiteX1" fmla="*/ 924588 w 1779398"/>
              <a:gd name="connsiteY1" fmla="*/ 250943 h 794100"/>
              <a:gd name="connsiteX2" fmla="*/ 798804 w 1779398"/>
              <a:gd name="connsiteY2" fmla="*/ 155466 h 794100"/>
              <a:gd name="connsiteX3" fmla="*/ 979304 w 1779398"/>
              <a:gd name="connsiteY3" fmla="*/ 2476 h 794100"/>
              <a:gd name="connsiteX4" fmla="*/ 831241 w 1779398"/>
              <a:gd name="connsiteY4" fmla="*/ 53777 h 794100"/>
              <a:gd name="connsiteX5" fmla="*/ 765046 w 1779398"/>
              <a:gd name="connsiteY5" fmla="*/ 53777 h 794100"/>
              <a:gd name="connsiteX6" fmla="*/ 754943 w 1779398"/>
              <a:gd name="connsiteY6" fmla="*/ 155301 h 794100"/>
              <a:gd name="connsiteX7" fmla="*/ 626489 w 1779398"/>
              <a:gd name="connsiteY7" fmla="*/ 156869 h 794100"/>
              <a:gd name="connsiteX8" fmla="*/ 597237 w 1779398"/>
              <a:gd name="connsiteY8" fmla="*/ 256624 h 794100"/>
              <a:gd name="connsiteX9" fmla="*/ 0 w 1779398"/>
              <a:gd name="connsiteY9" fmla="*/ 325160 h 794100"/>
              <a:gd name="connsiteX10" fmla="*/ 6321 w 1779398"/>
              <a:gd name="connsiteY10" fmla="*/ 623283 h 794100"/>
              <a:gd name="connsiteX11" fmla="*/ 1070604 w 1779398"/>
              <a:gd name="connsiteY11" fmla="*/ 631700 h 794100"/>
              <a:gd name="connsiteX12" fmla="*/ 1227608 w 1779398"/>
              <a:gd name="connsiteY12" fmla="*/ 781880 h 794100"/>
              <a:gd name="connsiteX13" fmla="*/ 1457333 w 1779398"/>
              <a:gd name="connsiteY13" fmla="*/ 794100 h 794100"/>
              <a:gd name="connsiteX14" fmla="*/ 1779398 w 1779398"/>
              <a:gd name="connsiteY14" fmla="*/ 666677 h 794100"/>
              <a:gd name="connsiteX15" fmla="*/ 1493192 w 1779398"/>
              <a:gd name="connsiteY15" fmla="*/ 642963 h 794100"/>
              <a:gd name="connsiteX16" fmla="*/ 1526609 w 1779398"/>
              <a:gd name="connsiteY16" fmla="*/ 253566 h 794100"/>
              <a:gd name="connsiteX0" fmla="*/ 1526609 w 1779398"/>
              <a:gd name="connsiteY0" fmla="*/ 255143 h 795677"/>
              <a:gd name="connsiteX1" fmla="*/ 924588 w 1779398"/>
              <a:gd name="connsiteY1" fmla="*/ 252520 h 795677"/>
              <a:gd name="connsiteX2" fmla="*/ 798804 w 1779398"/>
              <a:gd name="connsiteY2" fmla="*/ 157043 h 795677"/>
              <a:gd name="connsiteX3" fmla="*/ 979304 w 1779398"/>
              <a:gd name="connsiteY3" fmla="*/ 4053 h 795677"/>
              <a:gd name="connsiteX4" fmla="*/ 831241 w 1779398"/>
              <a:gd name="connsiteY4" fmla="*/ 55354 h 795677"/>
              <a:gd name="connsiteX5" fmla="*/ 765046 w 1779398"/>
              <a:gd name="connsiteY5" fmla="*/ 55354 h 795677"/>
              <a:gd name="connsiteX6" fmla="*/ 754943 w 1779398"/>
              <a:gd name="connsiteY6" fmla="*/ 156878 h 795677"/>
              <a:gd name="connsiteX7" fmla="*/ 626489 w 1779398"/>
              <a:gd name="connsiteY7" fmla="*/ 158446 h 795677"/>
              <a:gd name="connsiteX8" fmla="*/ 597237 w 1779398"/>
              <a:gd name="connsiteY8" fmla="*/ 258201 h 795677"/>
              <a:gd name="connsiteX9" fmla="*/ 0 w 1779398"/>
              <a:gd name="connsiteY9" fmla="*/ 326737 h 795677"/>
              <a:gd name="connsiteX10" fmla="*/ 6321 w 1779398"/>
              <a:gd name="connsiteY10" fmla="*/ 624860 h 795677"/>
              <a:gd name="connsiteX11" fmla="*/ 1070604 w 1779398"/>
              <a:gd name="connsiteY11" fmla="*/ 633277 h 795677"/>
              <a:gd name="connsiteX12" fmla="*/ 1227608 w 1779398"/>
              <a:gd name="connsiteY12" fmla="*/ 783457 h 795677"/>
              <a:gd name="connsiteX13" fmla="*/ 1457333 w 1779398"/>
              <a:gd name="connsiteY13" fmla="*/ 795677 h 795677"/>
              <a:gd name="connsiteX14" fmla="*/ 1779398 w 1779398"/>
              <a:gd name="connsiteY14" fmla="*/ 668254 h 795677"/>
              <a:gd name="connsiteX15" fmla="*/ 1493192 w 1779398"/>
              <a:gd name="connsiteY15" fmla="*/ 644540 h 795677"/>
              <a:gd name="connsiteX16" fmla="*/ 1526609 w 1779398"/>
              <a:gd name="connsiteY16" fmla="*/ 255143 h 795677"/>
              <a:gd name="connsiteX0" fmla="*/ 1526609 w 1779398"/>
              <a:gd name="connsiteY0" fmla="*/ 232846 h 773380"/>
              <a:gd name="connsiteX1" fmla="*/ 924588 w 1779398"/>
              <a:gd name="connsiteY1" fmla="*/ 230223 h 773380"/>
              <a:gd name="connsiteX2" fmla="*/ 798804 w 1779398"/>
              <a:gd name="connsiteY2" fmla="*/ 134746 h 773380"/>
              <a:gd name="connsiteX3" fmla="*/ 1118659 w 1779398"/>
              <a:gd name="connsiteY3" fmla="*/ 7407 h 773380"/>
              <a:gd name="connsiteX4" fmla="*/ 831241 w 1779398"/>
              <a:gd name="connsiteY4" fmla="*/ 33057 h 773380"/>
              <a:gd name="connsiteX5" fmla="*/ 765046 w 1779398"/>
              <a:gd name="connsiteY5" fmla="*/ 33057 h 773380"/>
              <a:gd name="connsiteX6" fmla="*/ 754943 w 1779398"/>
              <a:gd name="connsiteY6" fmla="*/ 134581 h 773380"/>
              <a:gd name="connsiteX7" fmla="*/ 626489 w 1779398"/>
              <a:gd name="connsiteY7" fmla="*/ 136149 h 773380"/>
              <a:gd name="connsiteX8" fmla="*/ 597237 w 1779398"/>
              <a:gd name="connsiteY8" fmla="*/ 235904 h 773380"/>
              <a:gd name="connsiteX9" fmla="*/ 0 w 1779398"/>
              <a:gd name="connsiteY9" fmla="*/ 304440 h 773380"/>
              <a:gd name="connsiteX10" fmla="*/ 6321 w 1779398"/>
              <a:gd name="connsiteY10" fmla="*/ 602563 h 773380"/>
              <a:gd name="connsiteX11" fmla="*/ 1070604 w 1779398"/>
              <a:gd name="connsiteY11" fmla="*/ 610980 h 773380"/>
              <a:gd name="connsiteX12" fmla="*/ 1227608 w 1779398"/>
              <a:gd name="connsiteY12" fmla="*/ 761160 h 773380"/>
              <a:gd name="connsiteX13" fmla="*/ 1457333 w 1779398"/>
              <a:gd name="connsiteY13" fmla="*/ 773380 h 773380"/>
              <a:gd name="connsiteX14" fmla="*/ 1779398 w 1779398"/>
              <a:gd name="connsiteY14" fmla="*/ 645957 h 773380"/>
              <a:gd name="connsiteX15" fmla="*/ 1493192 w 1779398"/>
              <a:gd name="connsiteY15" fmla="*/ 622243 h 773380"/>
              <a:gd name="connsiteX16" fmla="*/ 1526609 w 1779398"/>
              <a:gd name="connsiteY16" fmla="*/ 232846 h 773380"/>
              <a:gd name="connsiteX0" fmla="*/ 1526609 w 1779398"/>
              <a:gd name="connsiteY0" fmla="*/ 256796 h 797330"/>
              <a:gd name="connsiteX1" fmla="*/ 924588 w 1779398"/>
              <a:gd name="connsiteY1" fmla="*/ 254173 h 797330"/>
              <a:gd name="connsiteX2" fmla="*/ 798804 w 1779398"/>
              <a:gd name="connsiteY2" fmla="*/ 158696 h 797330"/>
              <a:gd name="connsiteX3" fmla="*/ 1118659 w 1779398"/>
              <a:gd name="connsiteY3" fmla="*/ 31357 h 797330"/>
              <a:gd name="connsiteX4" fmla="*/ 831241 w 1779398"/>
              <a:gd name="connsiteY4" fmla="*/ 57007 h 797330"/>
              <a:gd name="connsiteX5" fmla="*/ 765046 w 1779398"/>
              <a:gd name="connsiteY5" fmla="*/ 57007 h 797330"/>
              <a:gd name="connsiteX6" fmla="*/ 754943 w 1779398"/>
              <a:gd name="connsiteY6" fmla="*/ 158531 h 797330"/>
              <a:gd name="connsiteX7" fmla="*/ 626489 w 1779398"/>
              <a:gd name="connsiteY7" fmla="*/ 160099 h 797330"/>
              <a:gd name="connsiteX8" fmla="*/ 597237 w 1779398"/>
              <a:gd name="connsiteY8" fmla="*/ 259854 h 797330"/>
              <a:gd name="connsiteX9" fmla="*/ 0 w 1779398"/>
              <a:gd name="connsiteY9" fmla="*/ 328390 h 797330"/>
              <a:gd name="connsiteX10" fmla="*/ 6321 w 1779398"/>
              <a:gd name="connsiteY10" fmla="*/ 626513 h 797330"/>
              <a:gd name="connsiteX11" fmla="*/ 1070604 w 1779398"/>
              <a:gd name="connsiteY11" fmla="*/ 634930 h 797330"/>
              <a:gd name="connsiteX12" fmla="*/ 1227608 w 1779398"/>
              <a:gd name="connsiteY12" fmla="*/ 785110 h 797330"/>
              <a:gd name="connsiteX13" fmla="*/ 1457333 w 1779398"/>
              <a:gd name="connsiteY13" fmla="*/ 797330 h 797330"/>
              <a:gd name="connsiteX14" fmla="*/ 1779398 w 1779398"/>
              <a:gd name="connsiteY14" fmla="*/ 669907 h 797330"/>
              <a:gd name="connsiteX15" fmla="*/ 1493192 w 1779398"/>
              <a:gd name="connsiteY15" fmla="*/ 646193 h 797330"/>
              <a:gd name="connsiteX16" fmla="*/ 1526609 w 1779398"/>
              <a:gd name="connsiteY16" fmla="*/ 256796 h 797330"/>
              <a:gd name="connsiteX0" fmla="*/ 1526609 w 1779398"/>
              <a:gd name="connsiteY0" fmla="*/ 253799 h 794333"/>
              <a:gd name="connsiteX1" fmla="*/ 924588 w 1779398"/>
              <a:gd name="connsiteY1" fmla="*/ 251176 h 794333"/>
              <a:gd name="connsiteX2" fmla="*/ 798804 w 1779398"/>
              <a:gd name="connsiteY2" fmla="*/ 155699 h 794333"/>
              <a:gd name="connsiteX3" fmla="*/ 1118659 w 1779398"/>
              <a:gd name="connsiteY3" fmla="*/ 28360 h 794333"/>
              <a:gd name="connsiteX4" fmla="*/ 831241 w 1779398"/>
              <a:gd name="connsiteY4" fmla="*/ 54010 h 794333"/>
              <a:gd name="connsiteX5" fmla="*/ 765046 w 1779398"/>
              <a:gd name="connsiteY5" fmla="*/ 54010 h 794333"/>
              <a:gd name="connsiteX6" fmla="*/ 754943 w 1779398"/>
              <a:gd name="connsiteY6" fmla="*/ 155534 h 794333"/>
              <a:gd name="connsiteX7" fmla="*/ 626489 w 1779398"/>
              <a:gd name="connsiteY7" fmla="*/ 157102 h 794333"/>
              <a:gd name="connsiteX8" fmla="*/ 597237 w 1779398"/>
              <a:gd name="connsiteY8" fmla="*/ 256857 h 794333"/>
              <a:gd name="connsiteX9" fmla="*/ 0 w 1779398"/>
              <a:gd name="connsiteY9" fmla="*/ 325393 h 794333"/>
              <a:gd name="connsiteX10" fmla="*/ 6321 w 1779398"/>
              <a:gd name="connsiteY10" fmla="*/ 623516 h 794333"/>
              <a:gd name="connsiteX11" fmla="*/ 1070604 w 1779398"/>
              <a:gd name="connsiteY11" fmla="*/ 631933 h 794333"/>
              <a:gd name="connsiteX12" fmla="*/ 1227608 w 1779398"/>
              <a:gd name="connsiteY12" fmla="*/ 782113 h 794333"/>
              <a:gd name="connsiteX13" fmla="*/ 1457333 w 1779398"/>
              <a:gd name="connsiteY13" fmla="*/ 794333 h 794333"/>
              <a:gd name="connsiteX14" fmla="*/ 1779398 w 1779398"/>
              <a:gd name="connsiteY14" fmla="*/ 666910 h 794333"/>
              <a:gd name="connsiteX15" fmla="*/ 1493192 w 1779398"/>
              <a:gd name="connsiteY15" fmla="*/ 643196 h 794333"/>
              <a:gd name="connsiteX16" fmla="*/ 1526609 w 1779398"/>
              <a:gd name="connsiteY16" fmla="*/ 253799 h 794333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798804 w 1779398"/>
              <a:gd name="connsiteY2" fmla="*/ 154683 h 793317"/>
              <a:gd name="connsiteX3" fmla="*/ 1118659 w 1779398"/>
              <a:gd name="connsiteY3" fmla="*/ 28694 h 793317"/>
              <a:gd name="connsiteX4" fmla="*/ 831241 w 1779398"/>
              <a:gd name="connsiteY4" fmla="*/ 52994 h 793317"/>
              <a:gd name="connsiteX5" fmla="*/ 765046 w 1779398"/>
              <a:gd name="connsiteY5" fmla="*/ 52994 h 793317"/>
              <a:gd name="connsiteX6" fmla="*/ 754943 w 1779398"/>
              <a:gd name="connsiteY6" fmla="*/ 154518 h 793317"/>
              <a:gd name="connsiteX7" fmla="*/ 626489 w 1779398"/>
              <a:gd name="connsiteY7" fmla="*/ 156086 h 793317"/>
              <a:gd name="connsiteX8" fmla="*/ 597237 w 1779398"/>
              <a:gd name="connsiteY8" fmla="*/ 255841 h 793317"/>
              <a:gd name="connsiteX9" fmla="*/ 0 w 1779398"/>
              <a:gd name="connsiteY9" fmla="*/ 324377 h 793317"/>
              <a:gd name="connsiteX10" fmla="*/ 6321 w 1779398"/>
              <a:gd name="connsiteY10" fmla="*/ 622500 h 793317"/>
              <a:gd name="connsiteX11" fmla="*/ 1070604 w 1779398"/>
              <a:gd name="connsiteY11" fmla="*/ 630917 h 793317"/>
              <a:gd name="connsiteX12" fmla="*/ 1227608 w 1779398"/>
              <a:gd name="connsiteY12" fmla="*/ 781097 h 793317"/>
              <a:gd name="connsiteX13" fmla="*/ 1457333 w 1779398"/>
              <a:gd name="connsiteY13" fmla="*/ 793317 h 793317"/>
              <a:gd name="connsiteX14" fmla="*/ 1779398 w 1779398"/>
              <a:gd name="connsiteY14" fmla="*/ 665894 h 793317"/>
              <a:gd name="connsiteX15" fmla="*/ 1493192 w 1779398"/>
              <a:gd name="connsiteY15" fmla="*/ 642180 h 793317"/>
              <a:gd name="connsiteX16" fmla="*/ 1526609 w 1779398"/>
              <a:gd name="connsiteY16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798804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798804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798804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798804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810998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810998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  <a:gd name="connsiteX0" fmla="*/ 1526609 w 1779398"/>
              <a:gd name="connsiteY0" fmla="*/ 252783 h 793317"/>
              <a:gd name="connsiteX1" fmla="*/ 924588 w 1779398"/>
              <a:gd name="connsiteY1" fmla="*/ 250160 h 793317"/>
              <a:gd name="connsiteX2" fmla="*/ 810998 w 1779398"/>
              <a:gd name="connsiteY2" fmla="*/ 154683 h 793317"/>
              <a:gd name="connsiteX3" fmla="*/ 1055949 w 1779398"/>
              <a:gd name="connsiteY3" fmla="*/ 43545 h 793317"/>
              <a:gd name="connsiteX4" fmla="*/ 1118659 w 1779398"/>
              <a:gd name="connsiteY4" fmla="*/ 28694 h 793317"/>
              <a:gd name="connsiteX5" fmla="*/ 831241 w 1779398"/>
              <a:gd name="connsiteY5" fmla="*/ 52994 h 793317"/>
              <a:gd name="connsiteX6" fmla="*/ 765046 w 1779398"/>
              <a:gd name="connsiteY6" fmla="*/ 52994 h 793317"/>
              <a:gd name="connsiteX7" fmla="*/ 754943 w 1779398"/>
              <a:gd name="connsiteY7" fmla="*/ 154518 h 793317"/>
              <a:gd name="connsiteX8" fmla="*/ 626489 w 1779398"/>
              <a:gd name="connsiteY8" fmla="*/ 156086 h 793317"/>
              <a:gd name="connsiteX9" fmla="*/ 597237 w 1779398"/>
              <a:gd name="connsiteY9" fmla="*/ 255841 h 793317"/>
              <a:gd name="connsiteX10" fmla="*/ 0 w 1779398"/>
              <a:gd name="connsiteY10" fmla="*/ 324377 h 793317"/>
              <a:gd name="connsiteX11" fmla="*/ 6321 w 1779398"/>
              <a:gd name="connsiteY11" fmla="*/ 622500 h 793317"/>
              <a:gd name="connsiteX12" fmla="*/ 1070604 w 1779398"/>
              <a:gd name="connsiteY12" fmla="*/ 630917 h 793317"/>
              <a:gd name="connsiteX13" fmla="*/ 1227608 w 1779398"/>
              <a:gd name="connsiteY13" fmla="*/ 781097 h 793317"/>
              <a:gd name="connsiteX14" fmla="*/ 1457333 w 1779398"/>
              <a:gd name="connsiteY14" fmla="*/ 793317 h 793317"/>
              <a:gd name="connsiteX15" fmla="*/ 1779398 w 1779398"/>
              <a:gd name="connsiteY15" fmla="*/ 665894 h 793317"/>
              <a:gd name="connsiteX16" fmla="*/ 1493192 w 1779398"/>
              <a:gd name="connsiteY16" fmla="*/ 642180 h 793317"/>
              <a:gd name="connsiteX17" fmla="*/ 1526609 w 1779398"/>
              <a:gd name="connsiteY17" fmla="*/ 252783 h 7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398" h="793317">
                <a:moveTo>
                  <a:pt x="1526609" y="252783"/>
                </a:moveTo>
                <a:lnTo>
                  <a:pt x="924588" y="250160"/>
                </a:lnTo>
                <a:cubicBezTo>
                  <a:pt x="835968" y="253118"/>
                  <a:pt x="817364" y="207673"/>
                  <a:pt x="810998" y="154683"/>
                </a:cubicBezTo>
                <a:cubicBezTo>
                  <a:pt x="821860" y="119347"/>
                  <a:pt x="946898" y="11891"/>
                  <a:pt x="1055949" y="43545"/>
                </a:cubicBezTo>
                <a:cubicBezTo>
                  <a:pt x="1109258" y="22547"/>
                  <a:pt x="1091078" y="59971"/>
                  <a:pt x="1118659" y="28694"/>
                </a:cubicBezTo>
                <a:cubicBezTo>
                  <a:pt x="982969" y="-35281"/>
                  <a:pt x="882628" y="23517"/>
                  <a:pt x="831241" y="52994"/>
                </a:cubicBezTo>
                <a:cubicBezTo>
                  <a:pt x="811680" y="56297"/>
                  <a:pt x="780375" y="54299"/>
                  <a:pt x="765046" y="52994"/>
                </a:cubicBezTo>
                <a:cubicBezTo>
                  <a:pt x="761911" y="62489"/>
                  <a:pt x="759165" y="118436"/>
                  <a:pt x="754943" y="154518"/>
                </a:cubicBezTo>
                <a:lnTo>
                  <a:pt x="626489" y="156086"/>
                </a:lnTo>
                <a:cubicBezTo>
                  <a:pt x="624864" y="197147"/>
                  <a:pt x="623646" y="226281"/>
                  <a:pt x="597237" y="255841"/>
                </a:cubicBezTo>
                <a:cubicBezTo>
                  <a:pt x="522074" y="295980"/>
                  <a:pt x="228171" y="308358"/>
                  <a:pt x="0" y="324377"/>
                </a:cubicBezTo>
                <a:lnTo>
                  <a:pt x="6321" y="622500"/>
                </a:lnTo>
                <a:lnTo>
                  <a:pt x="1070604" y="630917"/>
                </a:lnTo>
                <a:cubicBezTo>
                  <a:pt x="1215969" y="652986"/>
                  <a:pt x="1212701" y="734829"/>
                  <a:pt x="1227608" y="781097"/>
                </a:cubicBezTo>
                <a:cubicBezTo>
                  <a:pt x="1330350" y="785472"/>
                  <a:pt x="1380384" y="790408"/>
                  <a:pt x="1457333" y="793317"/>
                </a:cubicBezTo>
                <a:cubicBezTo>
                  <a:pt x="1489239" y="715932"/>
                  <a:pt x="1584237" y="685556"/>
                  <a:pt x="1779398" y="665894"/>
                </a:cubicBezTo>
                <a:lnTo>
                  <a:pt x="1493192" y="642180"/>
                </a:lnTo>
                <a:lnTo>
                  <a:pt x="1526609" y="252783"/>
                </a:lnTo>
                <a:close/>
              </a:path>
            </a:pathLst>
          </a:cu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5B4177-912E-D4B5-20B9-8E1A7548C3F3}"/>
              </a:ext>
            </a:extLst>
          </p:cNvPr>
          <p:cNvSpPr/>
          <p:nvPr/>
        </p:nvSpPr>
        <p:spPr>
          <a:xfrm>
            <a:off x="6750674" y="3101242"/>
            <a:ext cx="5052685" cy="348282"/>
          </a:xfrm>
          <a:custGeom>
            <a:avLst/>
            <a:gdLst>
              <a:gd name="connsiteX0" fmla="*/ 4427144 w 4427144"/>
              <a:gd name="connsiteY0" fmla="*/ 289711 h 289711"/>
              <a:gd name="connsiteX1" fmla="*/ 2453489 w 4427144"/>
              <a:gd name="connsiteY1" fmla="*/ 9053 h 289711"/>
              <a:gd name="connsiteX2" fmla="*/ 0 w 4427144"/>
              <a:gd name="connsiteY2" fmla="*/ 0 h 289711"/>
              <a:gd name="connsiteX0" fmla="*/ 4427144 w 4427144"/>
              <a:gd name="connsiteY0" fmla="*/ 289711 h 289711"/>
              <a:gd name="connsiteX1" fmla="*/ 2290527 w 4427144"/>
              <a:gd name="connsiteY1" fmla="*/ 0 h 289711"/>
              <a:gd name="connsiteX2" fmla="*/ 0 w 4427144"/>
              <a:gd name="connsiteY2" fmla="*/ 0 h 289711"/>
              <a:gd name="connsiteX0" fmla="*/ 4427144 w 4427144"/>
              <a:gd name="connsiteY0" fmla="*/ 333972 h 333972"/>
              <a:gd name="connsiteX1" fmla="*/ 2290527 w 4427144"/>
              <a:gd name="connsiteY1" fmla="*/ 44261 h 333972"/>
              <a:gd name="connsiteX2" fmla="*/ 0 w 4427144"/>
              <a:gd name="connsiteY2" fmla="*/ 44261 h 333972"/>
              <a:gd name="connsiteX0" fmla="*/ 4427144 w 4427144"/>
              <a:gd name="connsiteY0" fmla="*/ 330214 h 330214"/>
              <a:gd name="connsiteX1" fmla="*/ 2290527 w 4427144"/>
              <a:gd name="connsiteY1" fmla="*/ 40503 h 330214"/>
              <a:gd name="connsiteX2" fmla="*/ 0 w 4427144"/>
              <a:gd name="connsiteY2" fmla="*/ 40503 h 330214"/>
              <a:gd name="connsiteX0" fmla="*/ 4409037 w 4409037"/>
              <a:gd name="connsiteY0" fmla="*/ 303053 h 303053"/>
              <a:gd name="connsiteX1" fmla="*/ 2290527 w 4409037"/>
              <a:gd name="connsiteY1" fmla="*/ 40503 h 303053"/>
              <a:gd name="connsiteX2" fmla="*/ 0 w 4409037"/>
              <a:gd name="connsiteY2" fmla="*/ 40503 h 30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9037" h="303053">
                <a:moveTo>
                  <a:pt x="4409037" y="303053"/>
                </a:moveTo>
                <a:lnTo>
                  <a:pt x="2290527" y="40503"/>
                </a:lnTo>
                <a:cubicBezTo>
                  <a:pt x="1572286" y="-59085"/>
                  <a:pt x="663921" y="58610"/>
                  <a:pt x="0" y="40503"/>
                </a:cubicBezTo>
              </a:path>
            </a:pathLst>
          </a:custGeom>
          <a:noFill/>
          <a:ln w="412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ACBEEE-4CDB-8FDC-367D-A34B5D918A20}"/>
              </a:ext>
            </a:extLst>
          </p:cNvPr>
          <p:cNvSpPr/>
          <p:nvPr/>
        </p:nvSpPr>
        <p:spPr>
          <a:xfrm>
            <a:off x="6759329" y="3276386"/>
            <a:ext cx="5052685" cy="348282"/>
          </a:xfrm>
          <a:custGeom>
            <a:avLst/>
            <a:gdLst>
              <a:gd name="connsiteX0" fmla="*/ 4427144 w 4427144"/>
              <a:gd name="connsiteY0" fmla="*/ 289711 h 289711"/>
              <a:gd name="connsiteX1" fmla="*/ 2453489 w 4427144"/>
              <a:gd name="connsiteY1" fmla="*/ 9053 h 289711"/>
              <a:gd name="connsiteX2" fmla="*/ 0 w 4427144"/>
              <a:gd name="connsiteY2" fmla="*/ 0 h 289711"/>
              <a:gd name="connsiteX0" fmla="*/ 4427144 w 4427144"/>
              <a:gd name="connsiteY0" fmla="*/ 289711 h 289711"/>
              <a:gd name="connsiteX1" fmla="*/ 2290527 w 4427144"/>
              <a:gd name="connsiteY1" fmla="*/ 0 h 289711"/>
              <a:gd name="connsiteX2" fmla="*/ 0 w 4427144"/>
              <a:gd name="connsiteY2" fmla="*/ 0 h 289711"/>
              <a:gd name="connsiteX0" fmla="*/ 4427144 w 4427144"/>
              <a:gd name="connsiteY0" fmla="*/ 333972 h 333972"/>
              <a:gd name="connsiteX1" fmla="*/ 2290527 w 4427144"/>
              <a:gd name="connsiteY1" fmla="*/ 44261 h 333972"/>
              <a:gd name="connsiteX2" fmla="*/ 0 w 4427144"/>
              <a:gd name="connsiteY2" fmla="*/ 44261 h 333972"/>
              <a:gd name="connsiteX0" fmla="*/ 4427144 w 4427144"/>
              <a:gd name="connsiteY0" fmla="*/ 330214 h 330214"/>
              <a:gd name="connsiteX1" fmla="*/ 2290527 w 4427144"/>
              <a:gd name="connsiteY1" fmla="*/ 40503 h 330214"/>
              <a:gd name="connsiteX2" fmla="*/ 0 w 4427144"/>
              <a:gd name="connsiteY2" fmla="*/ 40503 h 330214"/>
              <a:gd name="connsiteX0" fmla="*/ 4409037 w 4409037"/>
              <a:gd name="connsiteY0" fmla="*/ 303053 h 303053"/>
              <a:gd name="connsiteX1" fmla="*/ 2290527 w 4409037"/>
              <a:gd name="connsiteY1" fmla="*/ 40503 h 303053"/>
              <a:gd name="connsiteX2" fmla="*/ 0 w 4409037"/>
              <a:gd name="connsiteY2" fmla="*/ 40503 h 30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9037" h="303053">
                <a:moveTo>
                  <a:pt x="4409037" y="303053"/>
                </a:moveTo>
                <a:lnTo>
                  <a:pt x="2290527" y="40503"/>
                </a:lnTo>
                <a:cubicBezTo>
                  <a:pt x="1572286" y="-59085"/>
                  <a:pt x="663921" y="58610"/>
                  <a:pt x="0" y="40503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FEB870-9F22-D821-E4E1-C3F17D799AC9}"/>
              </a:ext>
            </a:extLst>
          </p:cNvPr>
          <p:cNvSpPr/>
          <p:nvPr/>
        </p:nvSpPr>
        <p:spPr>
          <a:xfrm>
            <a:off x="6747223" y="2941702"/>
            <a:ext cx="5052685" cy="348282"/>
          </a:xfrm>
          <a:custGeom>
            <a:avLst/>
            <a:gdLst>
              <a:gd name="connsiteX0" fmla="*/ 4427144 w 4427144"/>
              <a:gd name="connsiteY0" fmla="*/ 289711 h 289711"/>
              <a:gd name="connsiteX1" fmla="*/ 2453489 w 4427144"/>
              <a:gd name="connsiteY1" fmla="*/ 9053 h 289711"/>
              <a:gd name="connsiteX2" fmla="*/ 0 w 4427144"/>
              <a:gd name="connsiteY2" fmla="*/ 0 h 289711"/>
              <a:gd name="connsiteX0" fmla="*/ 4427144 w 4427144"/>
              <a:gd name="connsiteY0" fmla="*/ 289711 h 289711"/>
              <a:gd name="connsiteX1" fmla="*/ 2290527 w 4427144"/>
              <a:gd name="connsiteY1" fmla="*/ 0 h 289711"/>
              <a:gd name="connsiteX2" fmla="*/ 0 w 4427144"/>
              <a:gd name="connsiteY2" fmla="*/ 0 h 289711"/>
              <a:gd name="connsiteX0" fmla="*/ 4427144 w 4427144"/>
              <a:gd name="connsiteY0" fmla="*/ 333972 h 333972"/>
              <a:gd name="connsiteX1" fmla="*/ 2290527 w 4427144"/>
              <a:gd name="connsiteY1" fmla="*/ 44261 h 333972"/>
              <a:gd name="connsiteX2" fmla="*/ 0 w 4427144"/>
              <a:gd name="connsiteY2" fmla="*/ 44261 h 333972"/>
              <a:gd name="connsiteX0" fmla="*/ 4427144 w 4427144"/>
              <a:gd name="connsiteY0" fmla="*/ 330214 h 330214"/>
              <a:gd name="connsiteX1" fmla="*/ 2290527 w 4427144"/>
              <a:gd name="connsiteY1" fmla="*/ 40503 h 330214"/>
              <a:gd name="connsiteX2" fmla="*/ 0 w 4427144"/>
              <a:gd name="connsiteY2" fmla="*/ 40503 h 330214"/>
              <a:gd name="connsiteX0" fmla="*/ 4409037 w 4409037"/>
              <a:gd name="connsiteY0" fmla="*/ 303053 h 303053"/>
              <a:gd name="connsiteX1" fmla="*/ 2290527 w 4409037"/>
              <a:gd name="connsiteY1" fmla="*/ 40503 h 303053"/>
              <a:gd name="connsiteX2" fmla="*/ 0 w 4409037"/>
              <a:gd name="connsiteY2" fmla="*/ 40503 h 30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9037" h="303053">
                <a:moveTo>
                  <a:pt x="4409037" y="303053"/>
                </a:moveTo>
                <a:lnTo>
                  <a:pt x="2290527" y="40503"/>
                </a:lnTo>
                <a:cubicBezTo>
                  <a:pt x="1572286" y="-59085"/>
                  <a:pt x="663921" y="58610"/>
                  <a:pt x="0" y="40503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A9BA37-A6D4-0888-49D8-3008E633525A}"/>
              </a:ext>
            </a:extLst>
          </p:cNvPr>
          <p:cNvSpPr/>
          <p:nvPr/>
        </p:nvSpPr>
        <p:spPr>
          <a:xfrm>
            <a:off x="5082632" y="3081444"/>
            <a:ext cx="4477569" cy="104907"/>
          </a:xfrm>
          <a:custGeom>
            <a:avLst/>
            <a:gdLst>
              <a:gd name="connsiteX0" fmla="*/ 0 w 4343400"/>
              <a:gd name="connsiteY0" fmla="*/ 104775 h 123825"/>
              <a:gd name="connsiteX1" fmla="*/ 1743075 w 4343400"/>
              <a:gd name="connsiteY1" fmla="*/ 123825 h 123825"/>
              <a:gd name="connsiteX2" fmla="*/ 3762375 w 4343400"/>
              <a:gd name="connsiteY2" fmla="*/ 76200 h 123825"/>
              <a:gd name="connsiteX3" fmla="*/ 4295775 w 4343400"/>
              <a:gd name="connsiteY3" fmla="*/ 95250 h 123825"/>
              <a:gd name="connsiteX4" fmla="*/ 4295775 w 4343400"/>
              <a:gd name="connsiteY4" fmla="*/ 95250 h 123825"/>
              <a:gd name="connsiteX5" fmla="*/ 4343400 w 4343400"/>
              <a:gd name="connsiteY5" fmla="*/ 0 h 123825"/>
              <a:gd name="connsiteX6" fmla="*/ 3848100 w 4343400"/>
              <a:gd name="connsiteY6" fmla="*/ 0 h 123825"/>
              <a:gd name="connsiteX7" fmla="*/ 2247900 w 4343400"/>
              <a:gd name="connsiteY7" fmla="*/ 19050 h 123825"/>
              <a:gd name="connsiteX8" fmla="*/ 38100 w 4343400"/>
              <a:gd name="connsiteY8" fmla="*/ 9525 h 123825"/>
              <a:gd name="connsiteX9" fmla="*/ 0 w 4343400"/>
              <a:gd name="connsiteY9" fmla="*/ 104775 h 123825"/>
              <a:gd name="connsiteX0" fmla="*/ 0 w 4343400"/>
              <a:gd name="connsiteY0" fmla="*/ 104775 h 123825"/>
              <a:gd name="connsiteX1" fmla="*/ 1743075 w 4343400"/>
              <a:gd name="connsiteY1" fmla="*/ 123825 h 123825"/>
              <a:gd name="connsiteX2" fmla="*/ 3762375 w 4343400"/>
              <a:gd name="connsiteY2" fmla="*/ 76200 h 123825"/>
              <a:gd name="connsiteX3" fmla="*/ 4295775 w 4343400"/>
              <a:gd name="connsiteY3" fmla="*/ 95250 h 123825"/>
              <a:gd name="connsiteX4" fmla="*/ 4295775 w 4343400"/>
              <a:gd name="connsiteY4" fmla="*/ 95250 h 123825"/>
              <a:gd name="connsiteX5" fmla="*/ 4343400 w 4343400"/>
              <a:gd name="connsiteY5" fmla="*/ 0 h 123825"/>
              <a:gd name="connsiteX6" fmla="*/ 3848100 w 4343400"/>
              <a:gd name="connsiteY6" fmla="*/ 0 h 123825"/>
              <a:gd name="connsiteX7" fmla="*/ 2247900 w 4343400"/>
              <a:gd name="connsiteY7" fmla="*/ 19050 h 123825"/>
              <a:gd name="connsiteX8" fmla="*/ 4615 w 4343400"/>
              <a:gd name="connsiteY8" fmla="*/ 58465 h 123825"/>
              <a:gd name="connsiteX9" fmla="*/ 0 w 4343400"/>
              <a:gd name="connsiteY9" fmla="*/ 104775 h 123825"/>
              <a:gd name="connsiteX0" fmla="*/ 0 w 4340824"/>
              <a:gd name="connsiteY0" fmla="*/ 89320 h 123825"/>
              <a:gd name="connsiteX1" fmla="*/ 1740499 w 4340824"/>
              <a:gd name="connsiteY1" fmla="*/ 123825 h 123825"/>
              <a:gd name="connsiteX2" fmla="*/ 3759799 w 4340824"/>
              <a:gd name="connsiteY2" fmla="*/ 76200 h 123825"/>
              <a:gd name="connsiteX3" fmla="*/ 4293199 w 4340824"/>
              <a:gd name="connsiteY3" fmla="*/ 95250 h 123825"/>
              <a:gd name="connsiteX4" fmla="*/ 4293199 w 4340824"/>
              <a:gd name="connsiteY4" fmla="*/ 95250 h 123825"/>
              <a:gd name="connsiteX5" fmla="*/ 4340824 w 4340824"/>
              <a:gd name="connsiteY5" fmla="*/ 0 h 123825"/>
              <a:gd name="connsiteX6" fmla="*/ 3845524 w 4340824"/>
              <a:gd name="connsiteY6" fmla="*/ 0 h 123825"/>
              <a:gd name="connsiteX7" fmla="*/ 2245324 w 4340824"/>
              <a:gd name="connsiteY7" fmla="*/ 19050 h 123825"/>
              <a:gd name="connsiteX8" fmla="*/ 2039 w 4340824"/>
              <a:gd name="connsiteY8" fmla="*/ 58465 h 123825"/>
              <a:gd name="connsiteX9" fmla="*/ 0 w 4340824"/>
              <a:gd name="connsiteY9" fmla="*/ 89320 h 123825"/>
              <a:gd name="connsiteX0" fmla="*/ 0 w 4340824"/>
              <a:gd name="connsiteY0" fmla="*/ 89320 h 95250"/>
              <a:gd name="connsiteX1" fmla="*/ 2253078 w 4340824"/>
              <a:gd name="connsiteY1" fmla="*/ 64582 h 95250"/>
              <a:gd name="connsiteX2" fmla="*/ 3759799 w 4340824"/>
              <a:gd name="connsiteY2" fmla="*/ 76200 h 95250"/>
              <a:gd name="connsiteX3" fmla="*/ 4293199 w 4340824"/>
              <a:gd name="connsiteY3" fmla="*/ 95250 h 95250"/>
              <a:gd name="connsiteX4" fmla="*/ 4293199 w 4340824"/>
              <a:gd name="connsiteY4" fmla="*/ 95250 h 95250"/>
              <a:gd name="connsiteX5" fmla="*/ 4340824 w 4340824"/>
              <a:gd name="connsiteY5" fmla="*/ 0 h 95250"/>
              <a:gd name="connsiteX6" fmla="*/ 3845524 w 4340824"/>
              <a:gd name="connsiteY6" fmla="*/ 0 h 95250"/>
              <a:gd name="connsiteX7" fmla="*/ 2245324 w 4340824"/>
              <a:gd name="connsiteY7" fmla="*/ 19050 h 95250"/>
              <a:gd name="connsiteX8" fmla="*/ 2039 w 4340824"/>
              <a:gd name="connsiteY8" fmla="*/ 58465 h 95250"/>
              <a:gd name="connsiteX9" fmla="*/ 0 w 4340824"/>
              <a:gd name="connsiteY9" fmla="*/ 89320 h 95250"/>
              <a:gd name="connsiteX0" fmla="*/ 0 w 4340824"/>
              <a:gd name="connsiteY0" fmla="*/ 89320 h 121249"/>
              <a:gd name="connsiteX1" fmla="*/ 2085652 w 4340824"/>
              <a:gd name="connsiteY1" fmla="*/ 121249 h 121249"/>
              <a:gd name="connsiteX2" fmla="*/ 3759799 w 4340824"/>
              <a:gd name="connsiteY2" fmla="*/ 76200 h 121249"/>
              <a:gd name="connsiteX3" fmla="*/ 4293199 w 4340824"/>
              <a:gd name="connsiteY3" fmla="*/ 95250 h 121249"/>
              <a:gd name="connsiteX4" fmla="*/ 4293199 w 4340824"/>
              <a:gd name="connsiteY4" fmla="*/ 95250 h 121249"/>
              <a:gd name="connsiteX5" fmla="*/ 4340824 w 4340824"/>
              <a:gd name="connsiteY5" fmla="*/ 0 h 121249"/>
              <a:gd name="connsiteX6" fmla="*/ 3845524 w 4340824"/>
              <a:gd name="connsiteY6" fmla="*/ 0 h 121249"/>
              <a:gd name="connsiteX7" fmla="*/ 2245324 w 4340824"/>
              <a:gd name="connsiteY7" fmla="*/ 19050 h 121249"/>
              <a:gd name="connsiteX8" fmla="*/ 2039 w 4340824"/>
              <a:gd name="connsiteY8" fmla="*/ 58465 h 121249"/>
              <a:gd name="connsiteX9" fmla="*/ 0 w 4340824"/>
              <a:gd name="connsiteY9" fmla="*/ 89320 h 121249"/>
              <a:gd name="connsiteX0" fmla="*/ 0 w 4340824"/>
              <a:gd name="connsiteY0" fmla="*/ 89320 h 121249"/>
              <a:gd name="connsiteX1" fmla="*/ 2085652 w 4340824"/>
              <a:gd name="connsiteY1" fmla="*/ 121249 h 121249"/>
              <a:gd name="connsiteX2" fmla="*/ 3759799 w 4340824"/>
              <a:gd name="connsiteY2" fmla="*/ 76200 h 121249"/>
              <a:gd name="connsiteX3" fmla="*/ 4293199 w 4340824"/>
              <a:gd name="connsiteY3" fmla="*/ 95250 h 121249"/>
              <a:gd name="connsiteX4" fmla="*/ 4293199 w 4340824"/>
              <a:gd name="connsiteY4" fmla="*/ 95250 h 121249"/>
              <a:gd name="connsiteX5" fmla="*/ 4340824 w 4340824"/>
              <a:gd name="connsiteY5" fmla="*/ 0 h 121249"/>
              <a:gd name="connsiteX6" fmla="*/ 3845524 w 4340824"/>
              <a:gd name="connsiteY6" fmla="*/ 0 h 121249"/>
              <a:gd name="connsiteX7" fmla="*/ 2088202 w 4340824"/>
              <a:gd name="connsiteY7" fmla="*/ 88596 h 121249"/>
              <a:gd name="connsiteX8" fmla="*/ 2039 w 4340824"/>
              <a:gd name="connsiteY8" fmla="*/ 58465 h 121249"/>
              <a:gd name="connsiteX9" fmla="*/ 0 w 4340824"/>
              <a:gd name="connsiteY9" fmla="*/ 89320 h 121249"/>
              <a:gd name="connsiteX0" fmla="*/ 0 w 4340824"/>
              <a:gd name="connsiteY0" fmla="*/ 89320 h 121249"/>
              <a:gd name="connsiteX1" fmla="*/ 2085652 w 4340824"/>
              <a:gd name="connsiteY1" fmla="*/ 121249 h 121249"/>
              <a:gd name="connsiteX2" fmla="*/ 3759799 w 4340824"/>
              <a:gd name="connsiteY2" fmla="*/ 76200 h 121249"/>
              <a:gd name="connsiteX3" fmla="*/ 4293199 w 4340824"/>
              <a:gd name="connsiteY3" fmla="*/ 95250 h 121249"/>
              <a:gd name="connsiteX4" fmla="*/ 4293199 w 4340824"/>
              <a:gd name="connsiteY4" fmla="*/ 95250 h 121249"/>
              <a:gd name="connsiteX5" fmla="*/ 4340824 w 4340824"/>
              <a:gd name="connsiteY5" fmla="*/ 0 h 121249"/>
              <a:gd name="connsiteX6" fmla="*/ 3845524 w 4340824"/>
              <a:gd name="connsiteY6" fmla="*/ 0 h 121249"/>
              <a:gd name="connsiteX7" fmla="*/ 2090778 w 4340824"/>
              <a:gd name="connsiteY7" fmla="*/ 73142 h 121249"/>
              <a:gd name="connsiteX8" fmla="*/ 2039 w 4340824"/>
              <a:gd name="connsiteY8" fmla="*/ 58465 h 121249"/>
              <a:gd name="connsiteX9" fmla="*/ 0 w 4340824"/>
              <a:gd name="connsiteY9" fmla="*/ 89320 h 121249"/>
              <a:gd name="connsiteX0" fmla="*/ 0 w 4340824"/>
              <a:gd name="connsiteY0" fmla="*/ 89320 h 110946"/>
              <a:gd name="connsiteX1" fmla="*/ 2088228 w 4340824"/>
              <a:gd name="connsiteY1" fmla="*/ 110946 h 110946"/>
              <a:gd name="connsiteX2" fmla="*/ 3759799 w 4340824"/>
              <a:gd name="connsiteY2" fmla="*/ 76200 h 110946"/>
              <a:gd name="connsiteX3" fmla="*/ 4293199 w 4340824"/>
              <a:gd name="connsiteY3" fmla="*/ 95250 h 110946"/>
              <a:gd name="connsiteX4" fmla="*/ 4293199 w 4340824"/>
              <a:gd name="connsiteY4" fmla="*/ 95250 h 110946"/>
              <a:gd name="connsiteX5" fmla="*/ 4340824 w 4340824"/>
              <a:gd name="connsiteY5" fmla="*/ 0 h 110946"/>
              <a:gd name="connsiteX6" fmla="*/ 3845524 w 4340824"/>
              <a:gd name="connsiteY6" fmla="*/ 0 h 110946"/>
              <a:gd name="connsiteX7" fmla="*/ 2090778 w 4340824"/>
              <a:gd name="connsiteY7" fmla="*/ 73142 h 110946"/>
              <a:gd name="connsiteX8" fmla="*/ 2039 w 4340824"/>
              <a:gd name="connsiteY8" fmla="*/ 58465 h 110946"/>
              <a:gd name="connsiteX9" fmla="*/ 0 w 4340824"/>
              <a:gd name="connsiteY9" fmla="*/ 89320 h 110946"/>
              <a:gd name="connsiteX0" fmla="*/ 0 w 4580371"/>
              <a:gd name="connsiteY0" fmla="*/ 89320 h 110946"/>
              <a:gd name="connsiteX1" fmla="*/ 2088228 w 4580371"/>
              <a:gd name="connsiteY1" fmla="*/ 110946 h 110946"/>
              <a:gd name="connsiteX2" fmla="*/ 3759799 w 4580371"/>
              <a:gd name="connsiteY2" fmla="*/ 76200 h 110946"/>
              <a:gd name="connsiteX3" fmla="*/ 4293199 w 4580371"/>
              <a:gd name="connsiteY3" fmla="*/ 95250 h 110946"/>
              <a:gd name="connsiteX4" fmla="*/ 4293199 w 4580371"/>
              <a:gd name="connsiteY4" fmla="*/ 95250 h 110946"/>
              <a:gd name="connsiteX5" fmla="*/ 4580371 w 4580371"/>
              <a:gd name="connsiteY5" fmla="*/ 79849 h 110946"/>
              <a:gd name="connsiteX6" fmla="*/ 3845524 w 4580371"/>
              <a:gd name="connsiteY6" fmla="*/ 0 h 110946"/>
              <a:gd name="connsiteX7" fmla="*/ 2090778 w 4580371"/>
              <a:gd name="connsiteY7" fmla="*/ 73142 h 110946"/>
              <a:gd name="connsiteX8" fmla="*/ 2039 w 4580371"/>
              <a:gd name="connsiteY8" fmla="*/ 58465 h 110946"/>
              <a:gd name="connsiteX9" fmla="*/ 0 w 4580371"/>
              <a:gd name="connsiteY9" fmla="*/ 89320 h 110946"/>
              <a:gd name="connsiteX0" fmla="*/ 0 w 4580371"/>
              <a:gd name="connsiteY0" fmla="*/ 89320 h 128735"/>
              <a:gd name="connsiteX1" fmla="*/ 2088228 w 4580371"/>
              <a:gd name="connsiteY1" fmla="*/ 110946 h 128735"/>
              <a:gd name="connsiteX2" fmla="*/ 3759799 w 4580371"/>
              <a:gd name="connsiteY2" fmla="*/ 76200 h 128735"/>
              <a:gd name="connsiteX3" fmla="*/ 4293199 w 4580371"/>
              <a:gd name="connsiteY3" fmla="*/ 95250 h 128735"/>
              <a:gd name="connsiteX4" fmla="*/ 4555928 w 4580371"/>
              <a:gd name="connsiteY4" fmla="*/ 128735 h 128735"/>
              <a:gd name="connsiteX5" fmla="*/ 4580371 w 4580371"/>
              <a:gd name="connsiteY5" fmla="*/ 79849 h 128735"/>
              <a:gd name="connsiteX6" fmla="*/ 3845524 w 4580371"/>
              <a:gd name="connsiteY6" fmla="*/ 0 h 128735"/>
              <a:gd name="connsiteX7" fmla="*/ 2090778 w 4580371"/>
              <a:gd name="connsiteY7" fmla="*/ 73142 h 128735"/>
              <a:gd name="connsiteX8" fmla="*/ 2039 w 4580371"/>
              <a:gd name="connsiteY8" fmla="*/ 58465 h 128735"/>
              <a:gd name="connsiteX9" fmla="*/ 0 w 4580371"/>
              <a:gd name="connsiteY9" fmla="*/ 89320 h 128735"/>
              <a:gd name="connsiteX0" fmla="*/ 0 w 4567492"/>
              <a:gd name="connsiteY0" fmla="*/ 89320 h 128735"/>
              <a:gd name="connsiteX1" fmla="*/ 2088228 w 4567492"/>
              <a:gd name="connsiteY1" fmla="*/ 110946 h 128735"/>
              <a:gd name="connsiteX2" fmla="*/ 3759799 w 4567492"/>
              <a:gd name="connsiteY2" fmla="*/ 76200 h 128735"/>
              <a:gd name="connsiteX3" fmla="*/ 4293199 w 4567492"/>
              <a:gd name="connsiteY3" fmla="*/ 95250 h 128735"/>
              <a:gd name="connsiteX4" fmla="*/ 4555928 w 4567492"/>
              <a:gd name="connsiteY4" fmla="*/ 128735 h 128735"/>
              <a:gd name="connsiteX5" fmla="*/ 4567492 w 4567492"/>
              <a:gd name="connsiteY5" fmla="*/ 87576 h 128735"/>
              <a:gd name="connsiteX6" fmla="*/ 3845524 w 4567492"/>
              <a:gd name="connsiteY6" fmla="*/ 0 h 128735"/>
              <a:gd name="connsiteX7" fmla="*/ 2090778 w 4567492"/>
              <a:gd name="connsiteY7" fmla="*/ 73142 h 128735"/>
              <a:gd name="connsiteX8" fmla="*/ 2039 w 4567492"/>
              <a:gd name="connsiteY8" fmla="*/ 58465 h 128735"/>
              <a:gd name="connsiteX9" fmla="*/ 0 w 4567492"/>
              <a:gd name="connsiteY9" fmla="*/ 89320 h 128735"/>
              <a:gd name="connsiteX0" fmla="*/ 0 w 4567492"/>
              <a:gd name="connsiteY0" fmla="*/ 234637 h 274052"/>
              <a:gd name="connsiteX1" fmla="*/ 2088228 w 4567492"/>
              <a:gd name="connsiteY1" fmla="*/ 256263 h 274052"/>
              <a:gd name="connsiteX2" fmla="*/ 3739192 w 4567492"/>
              <a:gd name="connsiteY2" fmla="*/ 0 h 274052"/>
              <a:gd name="connsiteX3" fmla="*/ 4293199 w 4567492"/>
              <a:gd name="connsiteY3" fmla="*/ 240567 h 274052"/>
              <a:gd name="connsiteX4" fmla="*/ 4555928 w 4567492"/>
              <a:gd name="connsiteY4" fmla="*/ 274052 h 274052"/>
              <a:gd name="connsiteX5" fmla="*/ 4567492 w 4567492"/>
              <a:gd name="connsiteY5" fmla="*/ 232893 h 274052"/>
              <a:gd name="connsiteX6" fmla="*/ 3845524 w 4567492"/>
              <a:gd name="connsiteY6" fmla="*/ 145317 h 274052"/>
              <a:gd name="connsiteX7" fmla="*/ 2090778 w 4567492"/>
              <a:gd name="connsiteY7" fmla="*/ 218459 h 274052"/>
              <a:gd name="connsiteX8" fmla="*/ 2039 w 4567492"/>
              <a:gd name="connsiteY8" fmla="*/ 203782 h 274052"/>
              <a:gd name="connsiteX9" fmla="*/ 0 w 4567492"/>
              <a:gd name="connsiteY9" fmla="*/ 234637 h 274052"/>
              <a:gd name="connsiteX0" fmla="*/ 0 w 4567492"/>
              <a:gd name="connsiteY0" fmla="*/ 89320 h 128735"/>
              <a:gd name="connsiteX1" fmla="*/ 2088228 w 4567492"/>
              <a:gd name="connsiteY1" fmla="*/ 110946 h 128735"/>
              <a:gd name="connsiteX2" fmla="*/ 3628433 w 4567492"/>
              <a:gd name="connsiteY2" fmla="*/ 63321 h 128735"/>
              <a:gd name="connsiteX3" fmla="*/ 4293199 w 4567492"/>
              <a:gd name="connsiteY3" fmla="*/ 95250 h 128735"/>
              <a:gd name="connsiteX4" fmla="*/ 4555928 w 4567492"/>
              <a:gd name="connsiteY4" fmla="*/ 128735 h 128735"/>
              <a:gd name="connsiteX5" fmla="*/ 4567492 w 4567492"/>
              <a:gd name="connsiteY5" fmla="*/ 87576 h 128735"/>
              <a:gd name="connsiteX6" fmla="*/ 3845524 w 4567492"/>
              <a:gd name="connsiteY6" fmla="*/ 0 h 128735"/>
              <a:gd name="connsiteX7" fmla="*/ 2090778 w 4567492"/>
              <a:gd name="connsiteY7" fmla="*/ 73142 h 128735"/>
              <a:gd name="connsiteX8" fmla="*/ 2039 w 4567492"/>
              <a:gd name="connsiteY8" fmla="*/ 58465 h 128735"/>
              <a:gd name="connsiteX9" fmla="*/ 0 w 4567492"/>
              <a:gd name="connsiteY9" fmla="*/ 89320 h 128735"/>
              <a:gd name="connsiteX0" fmla="*/ 0 w 4567492"/>
              <a:gd name="connsiteY0" fmla="*/ 89320 h 128735"/>
              <a:gd name="connsiteX1" fmla="*/ 2088228 w 4567492"/>
              <a:gd name="connsiteY1" fmla="*/ 110946 h 128735"/>
              <a:gd name="connsiteX2" fmla="*/ 3628433 w 4567492"/>
              <a:gd name="connsiteY2" fmla="*/ 63321 h 128735"/>
              <a:gd name="connsiteX3" fmla="*/ 4293199 w 4567492"/>
              <a:gd name="connsiteY3" fmla="*/ 95250 h 128735"/>
              <a:gd name="connsiteX4" fmla="*/ 4555928 w 4567492"/>
              <a:gd name="connsiteY4" fmla="*/ 128735 h 128735"/>
              <a:gd name="connsiteX5" fmla="*/ 4567492 w 4567492"/>
              <a:gd name="connsiteY5" fmla="*/ 87576 h 128735"/>
              <a:gd name="connsiteX6" fmla="*/ 3845524 w 4567492"/>
              <a:gd name="connsiteY6" fmla="*/ 0 h 128735"/>
              <a:gd name="connsiteX7" fmla="*/ 2090778 w 4567492"/>
              <a:gd name="connsiteY7" fmla="*/ 73142 h 128735"/>
              <a:gd name="connsiteX8" fmla="*/ 2039 w 4567492"/>
              <a:gd name="connsiteY8" fmla="*/ 58465 h 128735"/>
              <a:gd name="connsiteX9" fmla="*/ 0 w 4567492"/>
              <a:gd name="connsiteY9" fmla="*/ 89320 h 128735"/>
              <a:gd name="connsiteX0" fmla="*/ 0 w 4567492"/>
              <a:gd name="connsiteY0" fmla="*/ 60987 h 100402"/>
              <a:gd name="connsiteX1" fmla="*/ 2088228 w 4567492"/>
              <a:gd name="connsiteY1" fmla="*/ 82613 h 100402"/>
              <a:gd name="connsiteX2" fmla="*/ 3628433 w 4567492"/>
              <a:gd name="connsiteY2" fmla="*/ 34988 h 100402"/>
              <a:gd name="connsiteX3" fmla="*/ 4293199 w 4567492"/>
              <a:gd name="connsiteY3" fmla="*/ 66917 h 100402"/>
              <a:gd name="connsiteX4" fmla="*/ 4555928 w 4567492"/>
              <a:gd name="connsiteY4" fmla="*/ 100402 h 100402"/>
              <a:gd name="connsiteX5" fmla="*/ 4567492 w 4567492"/>
              <a:gd name="connsiteY5" fmla="*/ 59243 h 100402"/>
              <a:gd name="connsiteX6" fmla="*/ 3613705 w 4567492"/>
              <a:gd name="connsiteY6" fmla="*/ 0 h 100402"/>
              <a:gd name="connsiteX7" fmla="*/ 2090778 w 4567492"/>
              <a:gd name="connsiteY7" fmla="*/ 44809 h 100402"/>
              <a:gd name="connsiteX8" fmla="*/ 2039 w 4567492"/>
              <a:gd name="connsiteY8" fmla="*/ 30132 h 100402"/>
              <a:gd name="connsiteX9" fmla="*/ 0 w 4567492"/>
              <a:gd name="connsiteY9" fmla="*/ 60987 h 100402"/>
              <a:gd name="connsiteX0" fmla="*/ 0 w 4567492"/>
              <a:gd name="connsiteY0" fmla="*/ 62574 h 101989"/>
              <a:gd name="connsiteX1" fmla="*/ 2088228 w 4567492"/>
              <a:gd name="connsiteY1" fmla="*/ 84200 h 101989"/>
              <a:gd name="connsiteX2" fmla="*/ 3628433 w 4567492"/>
              <a:gd name="connsiteY2" fmla="*/ 36575 h 101989"/>
              <a:gd name="connsiteX3" fmla="*/ 4293199 w 4567492"/>
              <a:gd name="connsiteY3" fmla="*/ 68504 h 101989"/>
              <a:gd name="connsiteX4" fmla="*/ 4555928 w 4567492"/>
              <a:gd name="connsiteY4" fmla="*/ 101989 h 101989"/>
              <a:gd name="connsiteX5" fmla="*/ 4567492 w 4567492"/>
              <a:gd name="connsiteY5" fmla="*/ 60830 h 101989"/>
              <a:gd name="connsiteX6" fmla="*/ 3613705 w 4567492"/>
              <a:gd name="connsiteY6" fmla="*/ 1587 h 101989"/>
              <a:gd name="connsiteX7" fmla="*/ 2090778 w 4567492"/>
              <a:gd name="connsiteY7" fmla="*/ 46396 h 101989"/>
              <a:gd name="connsiteX8" fmla="*/ 2039 w 4567492"/>
              <a:gd name="connsiteY8" fmla="*/ 31719 h 101989"/>
              <a:gd name="connsiteX9" fmla="*/ 0 w 4567492"/>
              <a:gd name="connsiteY9" fmla="*/ 62574 h 101989"/>
              <a:gd name="connsiteX0" fmla="*/ 0 w 4567492"/>
              <a:gd name="connsiteY0" fmla="*/ 62574 h 101989"/>
              <a:gd name="connsiteX1" fmla="*/ 2088228 w 4567492"/>
              <a:gd name="connsiteY1" fmla="*/ 84200 h 101989"/>
              <a:gd name="connsiteX2" fmla="*/ 3628433 w 4567492"/>
              <a:gd name="connsiteY2" fmla="*/ 36575 h 101989"/>
              <a:gd name="connsiteX3" fmla="*/ 4293199 w 4567492"/>
              <a:gd name="connsiteY3" fmla="*/ 68504 h 101989"/>
              <a:gd name="connsiteX4" fmla="*/ 4555928 w 4567492"/>
              <a:gd name="connsiteY4" fmla="*/ 101989 h 101989"/>
              <a:gd name="connsiteX5" fmla="*/ 4567492 w 4567492"/>
              <a:gd name="connsiteY5" fmla="*/ 60830 h 101989"/>
              <a:gd name="connsiteX6" fmla="*/ 3613705 w 4567492"/>
              <a:gd name="connsiteY6" fmla="*/ 1587 h 101989"/>
              <a:gd name="connsiteX7" fmla="*/ 2090778 w 4567492"/>
              <a:gd name="connsiteY7" fmla="*/ 46396 h 101989"/>
              <a:gd name="connsiteX8" fmla="*/ 2039 w 4567492"/>
              <a:gd name="connsiteY8" fmla="*/ 31719 h 101989"/>
              <a:gd name="connsiteX9" fmla="*/ 0 w 4567492"/>
              <a:gd name="connsiteY9" fmla="*/ 62574 h 101989"/>
              <a:gd name="connsiteX0" fmla="*/ 0 w 4567492"/>
              <a:gd name="connsiteY0" fmla="*/ 62574 h 101989"/>
              <a:gd name="connsiteX1" fmla="*/ 2088228 w 4567492"/>
              <a:gd name="connsiteY1" fmla="*/ 84200 h 101989"/>
              <a:gd name="connsiteX2" fmla="*/ 3628433 w 4567492"/>
              <a:gd name="connsiteY2" fmla="*/ 36575 h 101989"/>
              <a:gd name="connsiteX3" fmla="*/ 4555928 w 4567492"/>
              <a:gd name="connsiteY3" fmla="*/ 101989 h 101989"/>
              <a:gd name="connsiteX4" fmla="*/ 4567492 w 4567492"/>
              <a:gd name="connsiteY4" fmla="*/ 60830 h 101989"/>
              <a:gd name="connsiteX5" fmla="*/ 3613705 w 4567492"/>
              <a:gd name="connsiteY5" fmla="*/ 1587 h 101989"/>
              <a:gd name="connsiteX6" fmla="*/ 2090778 w 4567492"/>
              <a:gd name="connsiteY6" fmla="*/ 46396 h 101989"/>
              <a:gd name="connsiteX7" fmla="*/ 2039 w 4567492"/>
              <a:gd name="connsiteY7" fmla="*/ 31719 h 101989"/>
              <a:gd name="connsiteX8" fmla="*/ 0 w 4567492"/>
              <a:gd name="connsiteY8" fmla="*/ 62574 h 101989"/>
              <a:gd name="connsiteX0" fmla="*/ 0 w 4567492"/>
              <a:gd name="connsiteY0" fmla="*/ 62574 h 101989"/>
              <a:gd name="connsiteX1" fmla="*/ 2088228 w 4567492"/>
              <a:gd name="connsiteY1" fmla="*/ 84200 h 101989"/>
              <a:gd name="connsiteX2" fmla="*/ 3628433 w 4567492"/>
              <a:gd name="connsiteY2" fmla="*/ 36575 h 101989"/>
              <a:gd name="connsiteX3" fmla="*/ 4555928 w 4567492"/>
              <a:gd name="connsiteY3" fmla="*/ 101989 h 101989"/>
              <a:gd name="connsiteX4" fmla="*/ 4567492 w 4567492"/>
              <a:gd name="connsiteY4" fmla="*/ 60830 h 101989"/>
              <a:gd name="connsiteX5" fmla="*/ 3613705 w 4567492"/>
              <a:gd name="connsiteY5" fmla="*/ 1587 h 101989"/>
              <a:gd name="connsiteX6" fmla="*/ 2090778 w 4567492"/>
              <a:gd name="connsiteY6" fmla="*/ 46396 h 101989"/>
              <a:gd name="connsiteX7" fmla="*/ 2039 w 4567492"/>
              <a:gd name="connsiteY7" fmla="*/ 31719 h 101989"/>
              <a:gd name="connsiteX8" fmla="*/ 0 w 4567492"/>
              <a:gd name="connsiteY8" fmla="*/ 62574 h 101989"/>
              <a:gd name="connsiteX0" fmla="*/ 0 w 4567492"/>
              <a:gd name="connsiteY0" fmla="*/ 62574 h 101989"/>
              <a:gd name="connsiteX1" fmla="*/ 2088228 w 4567492"/>
              <a:gd name="connsiteY1" fmla="*/ 84200 h 101989"/>
              <a:gd name="connsiteX2" fmla="*/ 3628433 w 4567492"/>
              <a:gd name="connsiteY2" fmla="*/ 36575 h 101989"/>
              <a:gd name="connsiteX3" fmla="*/ 4555928 w 4567492"/>
              <a:gd name="connsiteY3" fmla="*/ 101989 h 101989"/>
              <a:gd name="connsiteX4" fmla="*/ 4567492 w 4567492"/>
              <a:gd name="connsiteY4" fmla="*/ 60830 h 101989"/>
              <a:gd name="connsiteX5" fmla="*/ 3613705 w 4567492"/>
              <a:gd name="connsiteY5" fmla="*/ 1587 h 101989"/>
              <a:gd name="connsiteX6" fmla="*/ 2090778 w 4567492"/>
              <a:gd name="connsiteY6" fmla="*/ 46396 h 101989"/>
              <a:gd name="connsiteX7" fmla="*/ 2039 w 4567492"/>
              <a:gd name="connsiteY7" fmla="*/ 31719 h 101989"/>
              <a:gd name="connsiteX8" fmla="*/ 0 w 4567492"/>
              <a:gd name="connsiteY8" fmla="*/ 62574 h 101989"/>
              <a:gd name="connsiteX0" fmla="*/ 0 w 4567492"/>
              <a:gd name="connsiteY0" fmla="*/ 67599 h 107014"/>
              <a:gd name="connsiteX1" fmla="*/ 2088228 w 4567492"/>
              <a:gd name="connsiteY1" fmla="*/ 89225 h 107014"/>
              <a:gd name="connsiteX2" fmla="*/ 3628433 w 4567492"/>
              <a:gd name="connsiteY2" fmla="*/ 41600 h 107014"/>
              <a:gd name="connsiteX3" fmla="*/ 4555928 w 4567492"/>
              <a:gd name="connsiteY3" fmla="*/ 107014 h 107014"/>
              <a:gd name="connsiteX4" fmla="*/ 4567492 w 4567492"/>
              <a:gd name="connsiteY4" fmla="*/ 65855 h 107014"/>
              <a:gd name="connsiteX5" fmla="*/ 3603402 w 4567492"/>
              <a:gd name="connsiteY5" fmla="*/ 1461 h 107014"/>
              <a:gd name="connsiteX6" fmla="*/ 2090778 w 4567492"/>
              <a:gd name="connsiteY6" fmla="*/ 51421 h 107014"/>
              <a:gd name="connsiteX7" fmla="*/ 2039 w 4567492"/>
              <a:gd name="connsiteY7" fmla="*/ 36744 h 107014"/>
              <a:gd name="connsiteX8" fmla="*/ 0 w 4567492"/>
              <a:gd name="connsiteY8" fmla="*/ 67599 h 107014"/>
              <a:gd name="connsiteX0" fmla="*/ 0 w 4567492"/>
              <a:gd name="connsiteY0" fmla="*/ 67599 h 107014"/>
              <a:gd name="connsiteX1" fmla="*/ 2088228 w 4567492"/>
              <a:gd name="connsiteY1" fmla="*/ 89225 h 107014"/>
              <a:gd name="connsiteX2" fmla="*/ 3628433 w 4567492"/>
              <a:gd name="connsiteY2" fmla="*/ 41600 h 107014"/>
              <a:gd name="connsiteX3" fmla="*/ 4555928 w 4567492"/>
              <a:gd name="connsiteY3" fmla="*/ 107014 h 107014"/>
              <a:gd name="connsiteX4" fmla="*/ 4567492 w 4567492"/>
              <a:gd name="connsiteY4" fmla="*/ 65855 h 107014"/>
              <a:gd name="connsiteX5" fmla="*/ 3603402 w 4567492"/>
              <a:gd name="connsiteY5" fmla="*/ 1461 h 107014"/>
              <a:gd name="connsiteX6" fmla="*/ 2090778 w 4567492"/>
              <a:gd name="connsiteY6" fmla="*/ 51421 h 107014"/>
              <a:gd name="connsiteX7" fmla="*/ 2039 w 4567492"/>
              <a:gd name="connsiteY7" fmla="*/ 36744 h 107014"/>
              <a:gd name="connsiteX8" fmla="*/ 0 w 4567492"/>
              <a:gd name="connsiteY8" fmla="*/ 67599 h 10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7492" h="107014">
                <a:moveTo>
                  <a:pt x="0" y="67599"/>
                </a:moveTo>
                <a:lnTo>
                  <a:pt x="2088228" y="89225"/>
                </a:lnTo>
                <a:lnTo>
                  <a:pt x="3628433" y="41600"/>
                </a:lnTo>
                <a:cubicBezTo>
                  <a:pt x="3953053" y="27344"/>
                  <a:pt x="4246763" y="85209"/>
                  <a:pt x="4555928" y="107014"/>
                </a:cubicBezTo>
                <a:lnTo>
                  <a:pt x="4567492" y="65855"/>
                </a:lnTo>
                <a:cubicBezTo>
                  <a:pt x="4249563" y="46107"/>
                  <a:pt x="3941937" y="-9701"/>
                  <a:pt x="3603402" y="1461"/>
                </a:cubicBezTo>
                <a:cubicBezTo>
                  <a:pt x="3099194" y="10387"/>
                  <a:pt x="2594986" y="34768"/>
                  <a:pt x="2090778" y="51421"/>
                </a:cubicBezTo>
                <a:lnTo>
                  <a:pt x="2039" y="36744"/>
                </a:lnTo>
                <a:lnTo>
                  <a:pt x="0" y="675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D65F67C-FB18-6756-77DD-82A6C3D0FA30}"/>
              </a:ext>
            </a:extLst>
          </p:cNvPr>
          <p:cNvSpPr/>
          <p:nvPr/>
        </p:nvSpPr>
        <p:spPr>
          <a:xfrm rot="4173509">
            <a:off x="4995694" y="3652669"/>
            <a:ext cx="979328" cy="297809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52C5F4-E6BF-BFCD-AA04-57DBDFB0A16C}"/>
              </a:ext>
            </a:extLst>
          </p:cNvPr>
          <p:cNvSpPr/>
          <p:nvPr/>
        </p:nvSpPr>
        <p:spPr>
          <a:xfrm rot="20435496">
            <a:off x="5610375" y="3356701"/>
            <a:ext cx="1002867" cy="231000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349ECF-3C37-E9DB-31CE-D17D3C79A8C4}"/>
              </a:ext>
            </a:extLst>
          </p:cNvPr>
          <p:cNvSpPr/>
          <p:nvPr/>
        </p:nvSpPr>
        <p:spPr>
          <a:xfrm rot="4173509">
            <a:off x="8178531" y="3593381"/>
            <a:ext cx="765689" cy="196190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1989A69-0850-2DFB-F9A8-DAAD56B21E4E}"/>
              </a:ext>
            </a:extLst>
          </p:cNvPr>
          <p:cNvSpPr/>
          <p:nvPr/>
        </p:nvSpPr>
        <p:spPr>
          <a:xfrm rot="20435496">
            <a:off x="8750000" y="3445431"/>
            <a:ext cx="1002867" cy="231000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158321F-5E78-0E15-7FF8-4480FA736FD3}"/>
              </a:ext>
            </a:extLst>
          </p:cNvPr>
          <p:cNvSpPr/>
          <p:nvPr/>
        </p:nvSpPr>
        <p:spPr>
          <a:xfrm rot="9641705">
            <a:off x="6771810" y="2692163"/>
            <a:ext cx="990013" cy="243892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0 w 1252462"/>
              <a:gd name="connsiteY0" fmla="*/ 346202 h 346202"/>
              <a:gd name="connsiteX1" fmla="*/ 284924 w 1252462"/>
              <a:gd name="connsiteY1" fmla="*/ 18459 h 346202"/>
              <a:gd name="connsiteX2" fmla="*/ 1252462 w 1252462"/>
              <a:gd name="connsiteY2" fmla="*/ 299031 h 346202"/>
              <a:gd name="connsiteX0" fmla="*/ 0 w 1252462"/>
              <a:gd name="connsiteY0" fmla="*/ 342935 h 342935"/>
              <a:gd name="connsiteX1" fmla="*/ 284924 w 1252462"/>
              <a:gd name="connsiteY1" fmla="*/ 15192 h 342935"/>
              <a:gd name="connsiteX2" fmla="*/ 1252462 w 1252462"/>
              <a:gd name="connsiteY2" fmla="*/ 295764 h 34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462" h="342935">
                <a:moveTo>
                  <a:pt x="0" y="342935"/>
                </a:moveTo>
                <a:cubicBezTo>
                  <a:pt x="70642" y="175939"/>
                  <a:pt x="114986" y="43012"/>
                  <a:pt x="284924" y="15192"/>
                </a:cubicBezTo>
                <a:cubicBezTo>
                  <a:pt x="498396" y="-58492"/>
                  <a:pt x="921860" y="152234"/>
                  <a:pt x="1252462" y="295764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3C628B-E0B5-C24D-BB36-86DCB7FABEBB}"/>
              </a:ext>
            </a:extLst>
          </p:cNvPr>
          <p:cNvCxnSpPr>
            <a:cxnSpLocks/>
          </p:cNvCxnSpPr>
          <p:nvPr/>
        </p:nvCxnSpPr>
        <p:spPr>
          <a:xfrm>
            <a:off x="5322699" y="2274115"/>
            <a:ext cx="652657" cy="841728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EDC20C-B510-041E-A16F-C007D38E6FDB}"/>
              </a:ext>
            </a:extLst>
          </p:cNvPr>
          <p:cNvSpPr txBox="1"/>
          <p:nvPr/>
        </p:nvSpPr>
        <p:spPr>
          <a:xfrm>
            <a:off x="4563496" y="2013348"/>
            <a:ext cx="1818450" cy="30777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/>
                </a:solidFill>
              </a:rPr>
              <a:t>RAISED MEDIAN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C8A10A-A4B7-5B6D-D4B4-D6FB7CCB7512}"/>
              </a:ext>
            </a:extLst>
          </p:cNvPr>
          <p:cNvSpPr txBox="1"/>
          <p:nvPr/>
        </p:nvSpPr>
        <p:spPr>
          <a:xfrm rot="16404878">
            <a:off x="10853363" y="2002820"/>
            <a:ext cx="858581" cy="3017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38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A98465-441F-4E9B-1F17-C80C5E2C2E68}"/>
              </a:ext>
            </a:extLst>
          </p:cNvPr>
          <p:cNvSpPr txBox="1"/>
          <p:nvPr/>
        </p:nvSpPr>
        <p:spPr>
          <a:xfrm rot="16404878">
            <a:off x="5160737" y="4718912"/>
            <a:ext cx="858581" cy="3017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39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4DB677-4FE1-0393-67D9-9EDF19A8077A}"/>
              </a:ext>
            </a:extLst>
          </p:cNvPr>
          <p:cNvSpPr txBox="1"/>
          <p:nvPr/>
        </p:nvSpPr>
        <p:spPr>
          <a:xfrm rot="16404878">
            <a:off x="7332422" y="1826414"/>
            <a:ext cx="858581" cy="3017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39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7EB989D-B803-3526-DAEC-E7DFA146C91B}"/>
              </a:ext>
            </a:extLst>
          </p:cNvPr>
          <p:cNvSpPr/>
          <p:nvPr/>
        </p:nvSpPr>
        <p:spPr>
          <a:xfrm>
            <a:off x="7810278" y="2356867"/>
            <a:ext cx="423998" cy="508787"/>
          </a:xfrm>
          <a:custGeom>
            <a:avLst/>
            <a:gdLst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06500"/>
              <a:gd name="connsiteY0" fmla="*/ 330200 h 330200"/>
              <a:gd name="connsiteX1" fmla="*/ 190500 w 1206500"/>
              <a:gd name="connsiteY1" fmla="*/ 0 h 330200"/>
              <a:gd name="connsiteX2" fmla="*/ 1206500 w 1206500"/>
              <a:gd name="connsiteY2" fmla="*/ 254000 h 330200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25362 h 325362"/>
              <a:gd name="connsiteX1" fmla="*/ 229205 w 1245205"/>
              <a:gd name="connsiteY1" fmla="*/ 0 h 325362"/>
              <a:gd name="connsiteX2" fmla="*/ 1245205 w 1245205"/>
              <a:gd name="connsiteY2" fmla="*/ 254000 h 325362"/>
              <a:gd name="connsiteX0" fmla="*/ 0 w 1245205"/>
              <a:gd name="connsiteY0" fmla="*/ 371324 h 371324"/>
              <a:gd name="connsiteX1" fmla="*/ 231624 w 1245205"/>
              <a:gd name="connsiteY1" fmla="*/ 0 h 371324"/>
              <a:gd name="connsiteX2" fmla="*/ 1245205 w 1245205"/>
              <a:gd name="connsiteY2" fmla="*/ 299962 h 371324"/>
              <a:gd name="connsiteX0" fmla="*/ 0 w 1245205"/>
              <a:gd name="connsiteY0" fmla="*/ 386613 h 386613"/>
              <a:gd name="connsiteX1" fmla="*/ 231624 w 1245205"/>
              <a:gd name="connsiteY1" fmla="*/ 15289 h 386613"/>
              <a:gd name="connsiteX2" fmla="*/ 1245205 w 1245205"/>
              <a:gd name="connsiteY2" fmla="*/ 315251 h 386613"/>
              <a:gd name="connsiteX0" fmla="*/ 0 w 1252462"/>
              <a:gd name="connsiteY0" fmla="*/ 385627 h 385627"/>
              <a:gd name="connsiteX1" fmla="*/ 231624 w 1252462"/>
              <a:gd name="connsiteY1" fmla="*/ 14303 h 385627"/>
              <a:gd name="connsiteX2" fmla="*/ 1252462 w 1252462"/>
              <a:gd name="connsiteY2" fmla="*/ 338456 h 385627"/>
              <a:gd name="connsiteX0" fmla="*/ 0 w 1252462"/>
              <a:gd name="connsiteY0" fmla="*/ 387403 h 387403"/>
              <a:gd name="connsiteX1" fmla="*/ 231624 w 1252462"/>
              <a:gd name="connsiteY1" fmla="*/ 16079 h 387403"/>
              <a:gd name="connsiteX2" fmla="*/ 1252462 w 1252462"/>
              <a:gd name="connsiteY2" fmla="*/ 340232 h 387403"/>
              <a:gd name="connsiteX0" fmla="*/ 184645 w 1072229"/>
              <a:gd name="connsiteY0" fmla="*/ 701216 h 701216"/>
              <a:gd name="connsiteX1" fmla="*/ 51391 w 1072229"/>
              <a:gd name="connsiteY1" fmla="*/ 16079 h 701216"/>
              <a:gd name="connsiteX2" fmla="*/ 1072229 w 1072229"/>
              <a:gd name="connsiteY2" fmla="*/ 340232 h 701216"/>
              <a:gd name="connsiteX0" fmla="*/ 364605 w 1252189"/>
              <a:gd name="connsiteY0" fmla="*/ 701216 h 702905"/>
              <a:gd name="connsiteX1" fmla="*/ 231351 w 1252189"/>
              <a:gd name="connsiteY1" fmla="*/ 16079 h 702905"/>
              <a:gd name="connsiteX2" fmla="*/ 1252189 w 1252189"/>
              <a:gd name="connsiteY2" fmla="*/ 340232 h 702905"/>
              <a:gd name="connsiteX0" fmla="*/ 364605 w 364605"/>
              <a:gd name="connsiteY0" fmla="*/ 685137 h 686826"/>
              <a:gd name="connsiteX1" fmla="*/ 231351 w 364605"/>
              <a:gd name="connsiteY1" fmla="*/ 0 h 686826"/>
              <a:gd name="connsiteX0" fmla="*/ 386636 w 386636"/>
              <a:gd name="connsiteY0" fmla="*/ 622976 h 624824"/>
              <a:gd name="connsiteX1" fmla="*/ 203512 w 386636"/>
              <a:gd name="connsiteY1" fmla="*/ 0 h 624824"/>
              <a:gd name="connsiteX0" fmla="*/ 485009 w 485009"/>
              <a:gd name="connsiteY0" fmla="*/ 370191 h 373175"/>
              <a:gd name="connsiteX1" fmla="*/ 123184 w 485009"/>
              <a:gd name="connsiteY1" fmla="*/ 0 h 373175"/>
              <a:gd name="connsiteX0" fmla="*/ 432098 w 432098"/>
              <a:gd name="connsiteY0" fmla="*/ 370191 h 374049"/>
              <a:gd name="connsiteX1" fmla="*/ 70273 w 432098"/>
              <a:gd name="connsiteY1" fmla="*/ 0 h 374049"/>
              <a:gd name="connsiteX0" fmla="*/ 380515 w 380515"/>
              <a:gd name="connsiteY0" fmla="*/ 370191 h 372744"/>
              <a:gd name="connsiteX1" fmla="*/ 18690 w 380515"/>
              <a:gd name="connsiteY1" fmla="*/ 0 h 372744"/>
              <a:gd name="connsiteX0" fmla="*/ 391275 w 391275"/>
              <a:gd name="connsiteY0" fmla="*/ 453072 h 455080"/>
              <a:gd name="connsiteX1" fmla="*/ 16982 w 391275"/>
              <a:gd name="connsiteY1" fmla="*/ 0 h 455080"/>
              <a:gd name="connsiteX0" fmla="*/ 369986 w 369986"/>
              <a:gd name="connsiteY0" fmla="*/ 440640 h 442714"/>
              <a:gd name="connsiteX1" fmla="*/ 20628 w 369986"/>
              <a:gd name="connsiteY1" fmla="*/ 0 h 44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986" h="442714">
                <a:moveTo>
                  <a:pt x="369986" y="440640"/>
                </a:moveTo>
                <a:cubicBezTo>
                  <a:pt x="-28900" y="472759"/>
                  <a:pt x="-24635" y="123133"/>
                  <a:pt x="20628" y="0"/>
                </a:cubicBezTo>
              </a:path>
            </a:pathLst>
          </a:custGeom>
          <a:noFill/>
          <a:ln w="44450">
            <a:solidFill>
              <a:srgbClr val="0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9E0F0E-9E8A-D13A-8063-EF576FF8FD2E}"/>
              </a:ext>
            </a:extLst>
          </p:cNvPr>
          <p:cNvSpPr txBox="1"/>
          <p:nvPr/>
        </p:nvSpPr>
        <p:spPr>
          <a:xfrm>
            <a:off x="4353306" y="2850185"/>
            <a:ext cx="566513" cy="3017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L St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44966AF-0BC4-C8E5-DC5A-A24EC4026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1381" y="4913601"/>
            <a:ext cx="1690685" cy="3381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C77821F-7A25-B33C-9922-2B300375A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8945" y="5435750"/>
            <a:ext cx="2045492" cy="133840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53EE868-EB39-06D4-AFC3-1D7F11A0E4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6019" y="3175590"/>
            <a:ext cx="280988" cy="2714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2CCCAB-0978-3EC2-5E6B-008FA6F8B6AE}"/>
              </a:ext>
            </a:extLst>
          </p:cNvPr>
          <p:cNvSpPr txBox="1"/>
          <p:nvPr/>
        </p:nvSpPr>
        <p:spPr>
          <a:xfrm rot="1389520">
            <a:off x="8656284" y="1900091"/>
            <a:ext cx="1393576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North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BAD8BB-BAEB-E1D9-448F-A497518E56AF}"/>
              </a:ext>
            </a:extLst>
          </p:cNvPr>
          <p:cNvSpPr txBox="1"/>
          <p:nvPr/>
        </p:nvSpPr>
        <p:spPr>
          <a:xfrm rot="494456">
            <a:off x="8914799" y="4226461"/>
            <a:ext cx="1472186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Frontage Road </a:t>
            </a:r>
            <a:r>
              <a:rPr lang="en-US" sz="9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South of US-275 / L</a:t>
            </a:r>
            <a:endParaRPr lang="en-US" sz="1400" dirty="0">
              <a:ln w="19050">
                <a:noFill/>
              </a:ln>
              <a:solidFill>
                <a:schemeClr val="accent5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3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959D38A-58F8-1D72-8C87-F41534844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87" t="19797" b="18528"/>
          <a:stretch/>
        </p:blipFill>
        <p:spPr>
          <a:xfrm>
            <a:off x="6344520" y="1678834"/>
            <a:ext cx="5459108" cy="3690834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BD2FB01-DC79-8C9B-0918-3B0AF98F6F42}"/>
              </a:ext>
            </a:extLst>
          </p:cNvPr>
          <p:cNvSpPr/>
          <p:nvPr/>
        </p:nvSpPr>
        <p:spPr>
          <a:xfrm>
            <a:off x="6317226" y="4177169"/>
            <a:ext cx="909245" cy="526091"/>
          </a:xfrm>
          <a:custGeom>
            <a:avLst/>
            <a:gdLst>
              <a:gd name="connsiteX0" fmla="*/ 4219662 w 4219662"/>
              <a:gd name="connsiteY0" fmla="*/ 939567 h 939567"/>
              <a:gd name="connsiteX1" fmla="*/ 0 w 4219662"/>
              <a:gd name="connsiteY1" fmla="*/ 352337 h 939567"/>
              <a:gd name="connsiteX2" fmla="*/ 58723 w 4219662"/>
              <a:gd name="connsiteY2" fmla="*/ 0 h 939567"/>
              <a:gd name="connsiteX3" fmla="*/ 4202884 w 4219662"/>
              <a:gd name="connsiteY3" fmla="*/ 536895 h 939567"/>
              <a:gd name="connsiteX4" fmla="*/ 4219662 w 4219662"/>
              <a:gd name="connsiteY4" fmla="*/ 939567 h 939567"/>
              <a:gd name="connsiteX0" fmla="*/ 4219662 w 4261607"/>
              <a:gd name="connsiteY0" fmla="*/ 939567 h 939567"/>
              <a:gd name="connsiteX1" fmla="*/ 0 w 4261607"/>
              <a:gd name="connsiteY1" fmla="*/ 352337 h 939567"/>
              <a:gd name="connsiteX2" fmla="*/ 58723 w 4261607"/>
              <a:gd name="connsiteY2" fmla="*/ 0 h 939567"/>
              <a:gd name="connsiteX3" fmla="*/ 4261607 w 4261607"/>
              <a:gd name="connsiteY3" fmla="*/ 553673 h 939567"/>
              <a:gd name="connsiteX4" fmla="*/ 4219662 w 4261607"/>
              <a:gd name="connsiteY4" fmla="*/ 939567 h 939567"/>
              <a:gd name="connsiteX0" fmla="*/ 4219662 w 4261607"/>
              <a:gd name="connsiteY0" fmla="*/ 956345 h 956345"/>
              <a:gd name="connsiteX1" fmla="*/ 0 w 4261607"/>
              <a:gd name="connsiteY1" fmla="*/ 369115 h 956345"/>
              <a:gd name="connsiteX2" fmla="*/ 33556 w 4261607"/>
              <a:gd name="connsiteY2" fmla="*/ 0 h 956345"/>
              <a:gd name="connsiteX3" fmla="*/ 4261607 w 4261607"/>
              <a:gd name="connsiteY3" fmla="*/ 570451 h 956345"/>
              <a:gd name="connsiteX4" fmla="*/ 4219662 w 4261607"/>
              <a:gd name="connsiteY4" fmla="*/ 956345 h 956345"/>
              <a:gd name="connsiteX0" fmla="*/ 4219662 w 4261607"/>
              <a:gd name="connsiteY0" fmla="*/ 939200 h 939200"/>
              <a:gd name="connsiteX1" fmla="*/ 0 w 4261607"/>
              <a:gd name="connsiteY1" fmla="*/ 351970 h 939200"/>
              <a:gd name="connsiteX2" fmla="*/ 53559 w 4261607"/>
              <a:gd name="connsiteY2" fmla="*/ 0 h 939200"/>
              <a:gd name="connsiteX3" fmla="*/ 4261607 w 4261607"/>
              <a:gd name="connsiteY3" fmla="*/ 553306 h 939200"/>
              <a:gd name="connsiteX4" fmla="*/ 4219662 w 4261607"/>
              <a:gd name="connsiteY4" fmla="*/ 939200 h 939200"/>
              <a:gd name="connsiteX0" fmla="*/ 4219662 w 4258987"/>
              <a:gd name="connsiteY0" fmla="*/ 939200 h 939200"/>
              <a:gd name="connsiteX1" fmla="*/ 0 w 4258987"/>
              <a:gd name="connsiteY1" fmla="*/ 351970 h 939200"/>
              <a:gd name="connsiteX2" fmla="*/ 53559 w 4258987"/>
              <a:gd name="connsiteY2" fmla="*/ 0 h 939200"/>
              <a:gd name="connsiteX3" fmla="*/ 4258987 w 4258987"/>
              <a:gd name="connsiteY3" fmla="*/ 540206 h 939200"/>
              <a:gd name="connsiteX4" fmla="*/ 4219662 w 4258987"/>
              <a:gd name="connsiteY4" fmla="*/ 939200 h 939200"/>
              <a:gd name="connsiteX0" fmla="*/ 4219662 w 4258987"/>
              <a:gd name="connsiteY0" fmla="*/ 588117 h 588117"/>
              <a:gd name="connsiteX1" fmla="*/ 0 w 4258987"/>
              <a:gd name="connsiteY1" fmla="*/ 887 h 588117"/>
              <a:gd name="connsiteX2" fmla="*/ 3213304 w 4258987"/>
              <a:gd name="connsiteY2" fmla="*/ 0 h 588117"/>
              <a:gd name="connsiteX3" fmla="*/ 4258987 w 4258987"/>
              <a:gd name="connsiteY3" fmla="*/ 189123 h 588117"/>
              <a:gd name="connsiteX4" fmla="*/ 4219662 w 4258987"/>
              <a:gd name="connsiteY4" fmla="*/ 588117 h 588117"/>
              <a:gd name="connsiteX0" fmla="*/ 1074546 w 1113871"/>
              <a:gd name="connsiteY0" fmla="*/ 588117 h 588117"/>
              <a:gd name="connsiteX1" fmla="*/ 0 w 1113871"/>
              <a:gd name="connsiteY1" fmla="*/ 468997 h 588117"/>
              <a:gd name="connsiteX2" fmla="*/ 68188 w 1113871"/>
              <a:gd name="connsiteY2" fmla="*/ 0 h 588117"/>
              <a:gd name="connsiteX3" fmla="*/ 1113871 w 1113871"/>
              <a:gd name="connsiteY3" fmla="*/ 189123 h 588117"/>
              <a:gd name="connsiteX4" fmla="*/ 1074546 w 1113871"/>
              <a:gd name="connsiteY4" fmla="*/ 588117 h 588117"/>
              <a:gd name="connsiteX0" fmla="*/ 1006359 w 1045684"/>
              <a:gd name="connsiteY0" fmla="*/ 588117 h 588117"/>
              <a:gd name="connsiteX1" fmla="*/ 5717 w 1045684"/>
              <a:gd name="connsiteY1" fmla="*/ 457911 h 588117"/>
              <a:gd name="connsiteX2" fmla="*/ 1 w 1045684"/>
              <a:gd name="connsiteY2" fmla="*/ 0 h 588117"/>
              <a:gd name="connsiteX3" fmla="*/ 1045684 w 1045684"/>
              <a:gd name="connsiteY3" fmla="*/ 189123 h 588117"/>
              <a:gd name="connsiteX4" fmla="*/ 1006359 w 1045684"/>
              <a:gd name="connsiteY4" fmla="*/ 588117 h 588117"/>
              <a:gd name="connsiteX0" fmla="*/ 1000665 w 1039990"/>
              <a:gd name="connsiteY0" fmla="*/ 610287 h 610287"/>
              <a:gd name="connsiteX1" fmla="*/ 23 w 1039990"/>
              <a:gd name="connsiteY1" fmla="*/ 480081 h 610287"/>
              <a:gd name="connsiteX2" fmla="*/ 112554 w 1039990"/>
              <a:gd name="connsiteY2" fmla="*/ 0 h 610287"/>
              <a:gd name="connsiteX3" fmla="*/ 1039990 w 1039990"/>
              <a:gd name="connsiteY3" fmla="*/ 211293 h 610287"/>
              <a:gd name="connsiteX4" fmla="*/ 1000665 w 1039990"/>
              <a:gd name="connsiteY4" fmla="*/ 610287 h 610287"/>
              <a:gd name="connsiteX0" fmla="*/ 1002662 w 1041987"/>
              <a:gd name="connsiteY0" fmla="*/ 602896 h 602896"/>
              <a:gd name="connsiteX1" fmla="*/ 2020 w 1041987"/>
              <a:gd name="connsiteY1" fmla="*/ 472690 h 602896"/>
              <a:gd name="connsiteX2" fmla="*/ 0 w 1041987"/>
              <a:gd name="connsiteY2" fmla="*/ 0 h 602896"/>
              <a:gd name="connsiteX3" fmla="*/ 1041987 w 1041987"/>
              <a:gd name="connsiteY3" fmla="*/ 203902 h 602896"/>
              <a:gd name="connsiteX4" fmla="*/ 1002662 w 1041987"/>
              <a:gd name="connsiteY4" fmla="*/ 602896 h 60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987" h="602896">
                <a:moveTo>
                  <a:pt x="1002662" y="602896"/>
                </a:moveTo>
                <a:lnTo>
                  <a:pt x="2020" y="472690"/>
                </a:lnTo>
                <a:cubicBezTo>
                  <a:pt x="115" y="320053"/>
                  <a:pt x="1905" y="152637"/>
                  <a:pt x="0" y="0"/>
                </a:cubicBezTo>
                <a:lnTo>
                  <a:pt x="1041987" y="203902"/>
                </a:lnTo>
                <a:lnTo>
                  <a:pt x="1002662" y="602896"/>
                </a:lnTo>
                <a:close/>
              </a:path>
            </a:pathLst>
          </a:custGeom>
          <a:solidFill>
            <a:srgbClr val="FF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0572AEF-415C-61A9-B7E4-1EC880F71DA7}"/>
              </a:ext>
            </a:extLst>
          </p:cNvPr>
          <p:cNvSpPr/>
          <p:nvPr/>
        </p:nvSpPr>
        <p:spPr>
          <a:xfrm>
            <a:off x="7218368" y="4357954"/>
            <a:ext cx="915435" cy="643489"/>
          </a:xfrm>
          <a:custGeom>
            <a:avLst/>
            <a:gdLst>
              <a:gd name="connsiteX0" fmla="*/ 87549 w 1070043"/>
              <a:gd name="connsiteY0" fmla="*/ 0 h 729574"/>
              <a:gd name="connsiteX1" fmla="*/ 1050587 w 1070043"/>
              <a:gd name="connsiteY1" fmla="*/ 87549 h 729574"/>
              <a:gd name="connsiteX2" fmla="*/ 1070043 w 1070043"/>
              <a:gd name="connsiteY2" fmla="*/ 729574 h 729574"/>
              <a:gd name="connsiteX3" fmla="*/ 953311 w 1070043"/>
              <a:gd name="connsiteY3" fmla="*/ 554476 h 729574"/>
              <a:gd name="connsiteX4" fmla="*/ 0 w 1070043"/>
              <a:gd name="connsiteY4" fmla="*/ 398834 h 729574"/>
              <a:gd name="connsiteX5" fmla="*/ 87549 w 1070043"/>
              <a:gd name="connsiteY5" fmla="*/ 0 h 729574"/>
              <a:gd name="connsiteX0" fmla="*/ 58729 w 1070043"/>
              <a:gd name="connsiteY0" fmla="*/ 0 h 737434"/>
              <a:gd name="connsiteX1" fmla="*/ 1050587 w 1070043"/>
              <a:gd name="connsiteY1" fmla="*/ 95409 h 737434"/>
              <a:gd name="connsiteX2" fmla="*/ 1070043 w 1070043"/>
              <a:gd name="connsiteY2" fmla="*/ 737434 h 737434"/>
              <a:gd name="connsiteX3" fmla="*/ 953311 w 1070043"/>
              <a:gd name="connsiteY3" fmla="*/ 562336 h 737434"/>
              <a:gd name="connsiteX4" fmla="*/ 0 w 1070043"/>
              <a:gd name="connsiteY4" fmla="*/ 406694 h 737434"/>
              <a:gd name="connsiteX5" fmla="*/ 58729 w 1070043"/>
              <a:gd name="connsiteY5" fmla="*/ 0 h 737434"/>
              <a:gd name="connsiteX0" fmla="*/ 37768 w 1049082"/>
              <a:gd name="connsiteY0" fmla="*/ 0 h 737434"/>
              <a:gd name="connsiteX1" fmla="*/ 1029626 w 1049082"/>
              <a:gd name="connsiteY1" fmla="*/ 95409 h 737434"/>
              <a:gd name="connsiteX2" fmla="*/ 1049082 w 1049082"/>
              <a:gd name="connsiteY2" fmla="*/ 737434 h 737434"/>
              <a:gd name="connsiteX3" fmla="*/ 932350 w 1049082"/>
              <a:gd name="connsiteY3" fmla="*/ 562336 h 737434"/>
              <a:gd name="connsiteX4" fmla="*/ 0 w 1049082"/>
              <a:gd name="connsiteY4" fmla="*/ 393594 h 737434"/>
              <a:gd name="connsiteX5" fmla="*/ 37768 w 1049082"/>
              <a:gd name="connsiteY5" fmla="*/ 0 h 737434"/>
              <a:gd name="connsiteX0" fmla="*/ 37768 w 1049082"/>
              <a:gd name="connsiteY0" fmla="*/ 0 h 737434"/>
              <a:gd name="connsiteX1" fmla="*/ 1029626 w 1049082"/>
              <a:gd name="connsiteY1" fmla="*/ 95409 h 737434"/>
              <a:gd name="connsiteX2" fmla="*/ 1049082 w 1049082"/>
              <a:gd name="connsiteY2" fmla="*/ 737434 h 737434"/>
              <a:gd name="connsiteX3" fmla="*/ 932350 w 1049082"/>
              <a:gd name="connsiteY3" fmla="*/ 562336 h 737434"/>
              <a:gd name="connsiteX4" fmla="*/ 0 w 1049082"/>
              <a:gd name="connsiteY4" fmla="*/ 393594 h 737434"/>
              <a:gd name="connsiteX5" fmla="*/ 37768 w 1049082"/>
              <a:gd name="connsiteY5" fmla="*/ 0 h 73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9082" h="737434">
                <a:moveTo>
                  <a:pt x="37768" y="0"/>
                </a:moveTo>
                <a:lnTo>
                  <a:pt x="1029626" y="95409"/>
                </a:lnTo>
                <a:lnTo>
                  <a:pt x="1049082" y="737434"/>
                </a:lnTo>
                <a:lnTo>
                  <a:pt x="932350" y="562336"/>
                </a:lnTo>
                <a:cubicBezTo>
                  <a:pt x="867852" y="529669"/>
                  <a:pt x="310783" y="449841"/>
                  <a:pt x="0" y="393594"/>
                </a:cubicBezTo>
                <a:lnTo>
                  <a:pt x="37768" y="0"/>
                </a:lnTo>
                <a:close/>
              </a:path>
            </a:pathLst>
          </a:custGeom>
          <a:solidFill>
            <a:srgbClr val="FFFF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0E865310-790C-E4FD-3D38-7070DBCA2035}"/>
              </a:ext>
            </a:extLst>
          </p:cNvPr>
          <p:cNvSpPr/>
          <p:nvPr/>
        </p:nvSpPr>
        <p:spPr>
          <a:xfrm>
            <a:off x="8028395" y="4052894"/>
            <a:ext cx="544828" cy="544828"/>
          </a:xfrm>
          <a:prstGeom prst="mathMultipl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46DD5-9C9F-49A7-8C5B-762B3DE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EAST END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4C0C-5B7C-480F-AAD0-BEE9C7E59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404"/>
            <a:ext cx="5452773" cy="3766910"/>
          </a:xfrm>
        </p:spPr>
        <p:txBody>
          <a:bodyPr/>
          <a:lstStyle/>
          <a:p>
            <a:r>
              <a:rPr lang="en-US" dirty="0"/>
              <a:t>Close access north of 36</a:t>
            </a:r>
            <a:r>
              <a:rPr lang="en-US" baseline="30000" dirty="0"/>
              <a:t>th</a:t>
            </a:r>
            <a:r>
              <a:rPr lang="en-US" dirty="0"/>
              <a:t>  Street</a:t>
            </a:r>
            <a:endParaRPr lang="en-US" sz="2800" b="1" dirty="0"/>
          </a:p>
          <a:p>
            <a:pPr marL="457200" lvl="1" indent="0">
              <a:buNone/>
            </a:pPr>
            <a:r>
              <a:rPr lang="en-US" sz="2800" b="1" dirty="0"/>
              <a:t>OR</a:t>
            </a:r>
          </a:p>
          <a:p>
            <a:r>
              <a:rPr lang="en-US" dirty="0"/>
              <a:t>Leave access north of 36</a:t>
            </a:r>
            <a:r>
              <a:rPr lang="en-US" baseline="30000" dirty="0"/>
              <a:t>th</a:t>
            </a:r>
            <a:r>
              <a:rPr lang="en-US" dirty="0"/>
              <a:t> Street as-is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FA1A1E-31BD-0D68-F6B0-0A455F3B0869}"/>
              </a:ext>
            </a:extLst>
          </p:cNvPr>
          <p:cNvSpPr txBox="1"/>
          <p:nvPr/>
        </p:nvSpPr>
        <p:spPr>
          <a:xfrm rot="16200000">
            <a:off x="7743232" y="5457864"/>
            <a:ext cx="989680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36</a:t>
            </a:r>
            <a:r>
              <a:rPr lang="en-US" sz="1400" b="1" baseline="30000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th</a:t>
            </a:r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 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D0AF58E-D5BA-F336-1F25-B2189C3CBD1D}"/>
              </a:ext>
            </a:extLst>
          </p:cNvPr>
          <p:cNvSpPr txBox="1"/>
          <p:nvPr/>
        </p:nvSpPr>
        <p:spPr>
          <a:xfrm>
            <a:off x="10485597" y="4500629"/>
            <a:ext cx="653015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9050">
                  <a:noFill/>
                </a:ln>
                <a:solidFill>
                  <a:schemeClr val="accent5"/>
                </a:solidFill>
                <a:latin typeface="Montserrat ExtraBold" panose="00000900000000000000" pitchFamily="50" charset="0"/>
              </a:rPr>
              <a:t>L St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B0872D7-7B1D-8D19-D433-8806F53FA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7763" y="1747291"/>
            <a:ext cx="1690685" cy="338137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3D005243-440A-F553-62C2-38D648540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0237" y="5369668"/>
            <a:ext cx="1690685" cy="141934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5323F518-8853-B524-5247-0320C86EE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23032" y="4529681"/>
            <a:ext cx="280988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25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A2F6-A526-4CF0-A48E-DEB76563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DA891-8137-4F24-90C1-76F2FCCC8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6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39EA-F002-4981-96BB-B37AE8E3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project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E514-7811-4BCC-9922-49232662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proposed improvements would require the acquisition of additional property rights, which could include:</a:t>
            </a:r>
          </a:p>
          <a:p>
            <a:pPr lvl="1"/>
            <a:r>
              <a:rPr lang="en-US" dirty="0"/>
              <a:t>New right-of-way (ROW), control of access (CA), permanent easements (PE), and/or temporary easements (TE)</a:t>
            </a:r>
          </a:p>
          <a:p>
            <a:pPr lvl="1"/>
            <a:endParaRPr lang="en-US" dirty="0"/>
          </a:p>
          <a:p>
            <a:r>
              <a:rPr lang="en-US" dirty="0"/>
              <a:t>If your property is impacted by this project, you would be contacted by a representative once the design footprint has been established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Access to adjacent properties would be maintained during construction but may be limited at times due to phasing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8562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5C70-8749-4E9E-ADB7-381BB5BA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Traffic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A93D-8415-45A8-BAFE-6540B17C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10757452" cy="3766910"/>
          </a:xfrm>
        </p:spPr>
        <p:txBody>
          <a:bodyPr>
            <a:normAutofit/>
          </a:bodyPr>
          <a:lstStyle/>
          <a:p>
            <a:r>
              <a:rPr lang="en-US" dirty="0"/>
              <a:t>The majority of the project would be constructed under traffic with lane closures controlled by appropriate traffic control devices and practices</a:t>
            </a:r>
          </a:p>
          <a:p>
            <a:r>
              <a:rPr lang="en-US" dirty="0"/>
              <a:t>Some of the project work may be required to be accomplished at night</a:t>
            </a:r>
          </a:p>
          <a:p>
            <a:pPr lvl="1"/>
            <a:r>
              <a:rPr lang="en-US" sz="2800" dirty="0"/>
              <a:t>Overnight closures of US-275 / L Street may be required to facilitate construction</a:t>
            </a:r>
          </a:p>
          <a:p>
            <a:r>
              <a:rPr lang="en-US" dirty="0"/>
              <a:t>Local traffic may be detoured onto local roads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1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3C77-54AD-42B0-B980-41B92216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26EC9-F1F5-4C5E-B04A-A6E1680AB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joining us today! </a:t>
            </a:r>
          </a:p>
          <a:p>
            <a:r>
              <a:rPr lang="en-US" dirty="0"/>
              <a:t>Please sign-in at the welcome table if you haven’t already</a:t>
            </a:r>
          </a:p>
          <a:p>
            <a:r>
              <a:rPr lang="en-US" dirty="0"/>
              <a:t>Comment forms and a handout for the project are available</a:t>
            </a:r>
          </a:p>
          <a:p>
            <a:r>
              <a:rPr lang="en-US" dirty="0"/>
              <a:t>Staff are available following the presentation to discuss your questions and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17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C10-5C67-6B47-30F6-526B8590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Pedestrian</a:t>
            </a:r>
            <a:r>
              <a:rPr lang="en-US" dirty="0"/>
              <a:t> </a:t>
            </a:r>
            <a:r>
              <a:rPr lang="en-US" dirty="0">
                <a:latin typeface="Arial Black" panose="020B0A04020102020204" pitchFamily="34" charset="0"/>
              </a:rPr>
              <a:t>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8A64-9B00-07FD-283E-B3385F26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preliminary phasing plan would maintain pedestrian traffic across the bridge during construction on the north and/or south sides of the viaduct</a:t>
            </a:r>
          </a:p>
          <a:p>
            <a:pPr lvl="1"/>
            <a:r>
              <a:rPr lang="en-US" dirty="0"/>
              <a:t>Continued coordination would be required due to unknown phasing and constructability issues</a:t>
            </a:r>
          </a:p>
          <a:p>
            <a:r>
              <a:rPr lang="en-US" dirty="0"/>
              <a:t>When an alternative is selected, pedestrian accommodations would be determined. Should a pedestrian detour be required, the detour would be clearly signed</a:t>
            </a:r>
          </a:p>
        </p:txBody>
      </p:sp>
    </p:spTree>
    <p:extLst>
      <p:ext uri="{BB962C8B-B14F-4D97-AF65-F5344CB8AC3E}">
        <p14:creationId xmlns:p14="http://schemas.microsoft.com/office/powerpoint/2010/main" val="3578191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460B-FB99-432E-BE64-C5B44CE2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F8A12-89BA-4A87-B583-0FD542516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9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30EE-A8A6-4A53-8920-27DC7282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Anticipated Schedule &amp;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79D54A-45B7-7052-E9B2-42117B216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82" y="1527069"/>
            <a:ext cx="11073778" cy="428199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1D716-CAA9-3AA7-CE13-B6883BA17963}"/>
              </a:ext>
            </a:extLst>
          </p:cNvPr>
          <p:cNvSpPr txBox="1">
            <a:spLocks/>
          </p:cNvSpPr>
          <p:nvPr/>
        </p:nvSpPr>
        <p:spPr>
          <a:xfrm>
            <a:off x="7976681" y="5810149"/>
            <a:ext cx="3863502" cy="42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200" b="1" dirty="0"/>
              <a:t>All dates / activities are subject to change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9426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6998-3CAC-4DCE-B0D1-D589CEF2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8940F-0940-4A34-ADB9-C45C17BC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submit questions, comments, or feedback to: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Sierra Luhn</a:t>
            </a:r>
            <a:br>
              <a:rPr lang="en-US" dirty="0"/>
            </a:br>
            <a:r>
              <a:rPr lang="en-US" dirty="0"/>
              <a:t>NDOT Public Involvement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PO Box 94759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Lincoln, NE 68509-4759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402-479-3103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1"/>
                </a:solidFill>
                <a:hlinkClick r:id="rId3"/>
              </a:rPr>
              <a:t>sierra.luhn@nebraska.gov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F345C-2429-30C1-BDA7-BAFB8F11128B}"/>
              </a:ext>
            </a:extLst>
          </p:cNvPr>
          <p:cNvSpPr/>
          <p:nvPr/>
        </p:nvSpPr>
        <p:spPr>
          <a:xfrm>
            <a:off x="7317615" y="586714"/>
            <a:ext cx="3824867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 Public Information </a:t>
            </a:r>
          </a:p>
          <a:p>
            <a:pPr algn="ctr"/>
            <a:r>
              <a:rPr lang="en-US" sz="2000" b="1" dirty="0"/>
              <a:t>Meeting will be held</a:t>
            </a:r>
          </a:p>
          <a:p>
            <a:pPr algn="ctr"/>
            <a:r>
              <a:rPr lang="en-US" sz="2000" b="1" dirty="0"/>
              <a:t>in 2024!</a:t>
            </a:r>
          </a:p>
        </p:txBody>
      </p:sp>
      <p:pic>
        <p:nvPicPr>
          <p:cNvPr id="6" name="Graphic 5" descr="Group of women outline">
            <a:extLst>
              <a:ext uri="{FF2B5EF4-FFF2-40B4-BE49-F238E27FC236}">
                <a16:creationId xmlns:a16="http://schemas.microsoft.com/office/drawing/2014/main" id="{233198A8-FA04-B933-EE31-A9F1F2148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2439" y="3309988"/>
            <a:ext cx="914400" cy="9144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515D0C-2A67-5CC2-BACB-26F6E4B49989}"/>
              </a:ext>
            </a:extLst>
          </p:cNvPr>
          <p:cNvSpPr txBox="1">
            <a:spLocks/>
          </p:cNvSpPr>
          <p:nvPr/>
        </p:nvSpPr>
        <p:spPr>
          <a:xfrm>
            <a:off x="6096000" y="2723444"/>
            <a:ext cx="5388568" cy="376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Tim Weander</a:t>
            </a:r>
            <a:br>
              <a:rPr lang="en-US" dirty="0"/>
            </a:br>
            <a:r>
              <a:rPr lang="en-US" dirty="0"/>
              <a:t>NDOT District 2 Engineer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4425 S 108</a:t>
            </a:r>
            <a:r>
              <a:rPr lang="en-US" baseline="30000" dirty="0"/>
              <a:t>th</a:t>
            </a:r>
            <a:r>
              <a:rPr lang="en-US" dirty="0"/>
              <a:t> St, PO Box 45461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Omaha, NE 68145-0461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402-595-2534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  <a:hlinkClick r:id="rId6"/>
              </a:rPr>
              <a:t>tim.weander@nebraska.gov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7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A57E-CA8E-4F63-B702-98C8935A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BBEE-DE86-4BD7-8606-0D5D1EB0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10515600" cy="2238085"/>
          </a:xfrm>
        </p:spPr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Project Overview</a:t>
            </a:r>
          </a:p>
          <a:p>
            <a:r>
              <a:rPr lang="en-US" dirty="0"/>
              <a:t>Impacts</a:t>
            </a:r>
          </a:p>
          <a:p>
            <a:r>
              <a:rPr lang="en-US" dirty="0"/>
              <a:t>Next Steps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42C89D-6F4A-1895-C593-9622B14C9376}"/>
              </a:ext>
            </a:extLst>
          </p:cNvPr>
          <p:cNvSpPr txBox="1">
            <a:spLocks/>
          </p:cNvSpPr>
          <p:nvPr/>
        </p:nvSpPr>
        <p:spPr>
          <a:xfrm>
            <a:off x="838200" y="4458877"/>
            <a:ext cx="10515600" cy="822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Meeting Purpose: </a:t>
            </a:r>
            <a:r>
              <a:rPr lang="en-US" dirty="0"/>
              <a:t>Seek input on viaduct options prior to designing viaduct improvements </a:t>
            </a:r>
          </a:p>
        </p:txBody>
      </p:sp>
    </p:spTree>
    <p:extLst>
      <p:ext uri="{BB962C8B-B14F-4D97-AF65-F5344CB8AC3E}">
        <p14:creationId xmlns:p14="http://schemas.microsoft.com/office/powerpoint/2010/main" val="106809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506B-DE3A-4F8E-BB04-FF9AF11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Introductions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4B50A-1699-F2D5-4ACD-A0BA9DB5B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0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506B-DE3A-4F8E-BB04-FF9AF116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Project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65C94-0BCD-4076-AE8F-E195A7C39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4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22BC-29C9-4B81-93FF-255EA3FB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DESCRIPTION &amp;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57AA-9AA8-411A-8979-1D2DF51F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404"/>
            <a:ext cx="4592444" cy="37865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NDOT is proposing improvements to the 38</a:t>
            </a:r>
            <a:r>
              <a:rPr lang="en-US" baseline="30000" dirty="0"/>
              <a:t>th</a:t>
            </a:r>
            <a:r>
              <a:rPr lang="en-US" dirty="0"/>
              <a:t> St viaduct on U.S. Highway 275 (US-275), known locally as L St, that crosses over the BNSF Railroad in Douglas County</a:t>
            </a:r>
          </a:p>
          <a:p>
            <a:pPr>
              <a:lnSpc>
                <a:spcPct val="110000"/>
              </a:lnSpc>
            </a:pPr>
            <a:r>
              <a:rPr lang="en-US" dirty="0"/>
              <a:t>Construction may begin and/or end approximately 1,500 feet ahead of or beyond both ends of the viaduct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096C3-3292-A4CC-08D9-159035CA4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497" y="1538869"/>
            <a:ext cx="5936615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59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BA2D-31CF-84AB-29B1-9C21AC6B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map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E980AA-6146-C87F-9506-CF943A30DE28}"/>
              </a:ext>
            </a:extLst>
          </p:cNvPr>
          <p:cNvGrpSpPr/>
          <p:nvPr/>
        </p:nvGrpSpPr>
        <p:grpSpPr>
          <a:xfrm>
            <a:off x="838201" y="1813381"/>
            <a:ext cx="7297680" cy="3829773"/>
            <a:chOff x="838200" y="1813381"/>
            <a:chExt cx="8484909" cy="44528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77DE22-CB1F-8D7B-AFD5-974F128D4188}"/>
                </a:ext>
              </a:extLst>
            </p:cNvPr>
            <p:cNvGrpSpPr/>
            <p:nvPr/>
          </p:nvGrpSpPr>
          <p:grpSpPr>
            <a:xfrm>
              <a:off x="838200" y="1813381"/>
              <a:ext cx="8484909" cy="4452823"/>
              <a:chOff x="81187" y="1542133"/>
              <a:chExt cx="9823966" cy="515555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F81D5E9-407A-38E0-5C60-2BFA1D24D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64" t="22484" r="18758" b="2340"/>
              <a:stretch/>
            </p:blipFill>
            <p:spPr>
              <a:xfrm>
                <a:off x="81187" y="1542133"/>
                <a:ext cx="9823966" cy="5155551"/>
              </a:xfrm>
              <a:prstGeom prst="rect">
                <a:avLst/>
              </a:prstGeom>
              <a:ln w="57150">
                <a:solidFill>
                  <a:schemeClr val="accent5"/>
                </a:solidFill>
              </a:ln>
            </p:spPr>
          </p:pic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1914D908-12FE-BC40-2A0D-9CCA0D4EA641}"/>
                  </a:ext>
                </a:extLst>
              </p:cNvPr>
              <p:cNvSpPr/>
              <p:nvPr/>
            </p:nvSpPr>
            <p:spPr>
              <a:xfrm>
                <a:off x="2718033" y="3884471"/>
                <a:ext cx="4258987" cy="939200"/>
              </a:xfrm>
              <a:custGeom>
                <a:avLst/>
                <a:gdLst>
                  <a:gd name="connsiteX0" fmla="*/ 4219662 w 4219662"/>
                  <a:gd name="connsiteY0" fmla="*/ 939567 h 939567"/>
                  <a:gd name="connsiteX1" fmla="*/ 0 w 4219662"/>
                  <a:gd name="connsiteY1" fmla="*/ 352337 h 939567"/>
                  <a:gd name="connsiteX2" fmla="*/ 58723 w 4219662"/>
                  <a:gd name="connsiteY2" fmla="*/ 0 h 939567"/>
                  <a:gd name="connsiteX3" fmla="*/ 4202884 w 4219662"/>
                  <a:gd name="connsiteY3" fmla="*/ 536895 h 939567"/>
                  <a:gd name="connsiteX4" fmla="*/ 4219662 w 4219662"/>
                  <a:gd name="connsiteY4" fmla="*/ 939567 h 939567"/>
                  <a:gd name="connsiteX0" fmla="*/ 4219662 w 4261607"/>
                  <a:gd name="connsiteY0" fmla="*/ 939567 h 939567"/>
                  <a:gd name="connsiteX1" fmla="*/ 0 w 4261607"/>
                  <a:gd name="connsiteY1" fmla="*/ 352337 h 939567"/>
                  <a:gd name="connsiteX2" fmla="*/ 58723 w 4261607"/>
                  <a:gd name="connsiteY2" fmla="*/ 0 h 939567"/>
                  <a:gd name="connsiteX3" fmla="*/ 4261607 w 4261607"/>
                  <a:gd name="connsiteY3" fmla="*/ 553673 h 939567"/>
                  <a:gd name="connsiteX4" fmla="*/ 4219662 w 4261607"/>
                  <a:gd name="connsiteY4" fmla="*/ 939567 h 939567"/>
                  <a:gd name="connsiteX0" fmla="*/ 4219662 w 4261607"/>
                  <a:gd name="connsiteY0" fmla="*/ 956345 h 956345"/>
                  <a:gd name="connsiteX1" fmla="*/ 0 w 4261607"/>
                  <a:gd name="connsiteY1" fmla="*/ 369115 h 956345"/>
                  <a:gd name="connsiteX2" fmla="*/ 33556 w 4261607"/>
                  <a:gd name="connsiteY2" fmla="*/ 0 h 956345"/>
                  <a:gd name="connsiteX3" fmla="*/ 4261607 w 4261607"/>
                  <a:gd name="connsiteY3" fmla="*/ 570451 h 956345"/>
                  <a:gd name="connsiteX4" fmla="*/ 4219662 w 4261607"/>
                  <a:gd name="connsiteY4" fmla="*/ 956345 h 956345"/>
                  <a:gd name="connsiteX0" fmla="*/ 4219662 w 4261607"/>
                  <a:gd name="connsiteY0" fmla="*/ 939200 h 939200"/>
                  <a:gd name="connsiteX1" fmla="*/ 0 w 4261607"/>
                  <a:gd name="connsiteY1" fmla="*/ 351970 h 939200"/>
                  <a:gd name="connsiteX2" fmla="*/ 53559 w 4261607"/>
                  <a:gd name="connsiteY2" fmla="*/ 0 h 939200"/>
                  <a:gd name="connsiteX3" fmla="*/ 4261607 w 4261607"/>
                  <a:gd name="connsiteY3" fmla="*/ 553306 h 939200"/>
                  <a:gd name="connsiteX4" fmla="*/ 4219662 w 4261607"/>
                  <a:gd name="connsiteY4" fmla="*/ 939200 h 939200"/>
                  <a:gd name="connsiteX0" fmla="*/ 4219662 w 4258987"/>
                  <a:gd name="connsiteY0" fmla="*/ 939200 h 939200"/>
                  <a:gd name="connsiteX1" fmla="*/ 0 w 4258987"/>
                  <a:gd name="connsiteY1" fmla="*/ 351970 h 939200"/>
                  <a:gd name="connsiteX2" fmla="*/ 53559 w 4258987"/>
                  <a:gd name="connsiteY2" fmla="*/ 0 h 939200"/>
                  <a:gd name="connsiteX3" fmla="*/ 4258987 w 4258987"/>
                  <a:gd name="connsiteY3" fmla="*/ 540206 h 939200"/>
                  <a:gd name="connsiteX4" fmla="*/ 4219662 w 4258987"/>
                  <a:gd name="connsiteY4" fmla="*/ 939200 h 93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8987" h="939200">
                    <a:moveTo>
                      <a:pt x="4219662" y="939200"/>
                    </a:moveTo>
                    <a:lnTo>
                      <a:pt x="0" y="351970"/>
                    </a:lnTo>
                    <a:lnTo>
                      <a:pt x="53559" y="0"/>
                    </a:lnTo>
                    <a:lnTo>
                      <a:pt x="4258987" y="540206"/>
                    </a:lnTo>
                    <a:lnTo>
                      <a:pt x="4219662" y="939200"/>
                    </a:lnTo>
                    <a:close/>
                  </a:path>
                </a:pathLst>
              </a:custGeom>
              <a:solidFill>
                <a:srgbClr val="FF0000">
                  <a:alpha val="3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EE3BF238-FD34-6356-4D2A-85F1E07EE957}"/>
                  </a:ext>
                </a:extLst>
              </p:cNvPr>
              <p:cNvSpPr/>
              <p:nvPr/>
            </p:nvSpPr>
            <p:spPr>
              <a:xfrm>
                <a:off x="1274445" y="3782627"/>
                <a:ext cx="1563722" cy="604866"/>
              </a:xfrm>
              <a:custGeom>
                <a:avLst/>
                <a:gdLst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48578 h 405765"/>
                  <a:gd name="connsiteX1" fmla="*/ 945833 w 1497330"/>
                  <a:gd name="connsiteY1" fmla="*/ 0 h 405765"/>
                  <a:gd name="connsiteX2" fmla="*/ 0 w 1497330"/>
                  <a:gd name="connsiteY2" fmla="*/ 111443 h 405765"/>
                  <a:gd name="connsiteX3" fmla="*/ 8573 w 1497330"/>
                  <a:gd name="connsiteY3" fmla="*/ 388620 h 405765"/>
                  <a:gd name="connsiteX4" fmla="*/ 854393 w 1497330"/>
                  <a:gd name="connsiteY4" fmla="*/ 405765 h 405765"/>
                  <a:gd name="connsiteX5" fmla="*/ 1445895 w 1497330"/>
                  <a:gd name="connsiteY5" fmla="*/ 394335 h 405765"/>
                  <a:gd name="connsiteX6" fmla="*/ 1497330 w 1497330"/>
                  <a:gd name="connsiteY6" fmla="*/ 48578 h 405765"/>
                  <a:gd name="connsiteX0" fmla="*/ 1497330 w 1497330"/>
                  <a:gd name="connsiteY0" fmla="*/ 32298 h 389485"/>
                  <a:gd name="connsiteX1" fmla="*/ 926840 w 1497330"/>
                  <a:gd name="connsiteY1" fmla="*/ 0 h 389485"/>
                  <a:gd name="connsiteX2" fmla="*/ 0 w 1497330"/>
                  <a:gd name="connsiteY2" fmla="*/ 95163 h 389485"/>
                  <a:gd name="connsiteX3" fmla="*/ 8573 w 1497330"/>
                  <a:gd name="connsiteY3" fmla="*/ 372340 h 389485"/>
                  <a:gd name="connsiteX4" fmla="*/ 854393 w 1497330"/>
                  <a:gd name="connsiteY4" fmla="*/ 389485 h 389485"/>
                  <a:gd name="connsiteX5" fmla="*/ 1445895 w 1497330"/>
                  <a:gd name="connsiteY5" fmla="*/ 378055 h 389485"/>
                  <a:gd name="connsiteX6" fmla="*/ 1497330 w 1497330"/>
                  <a:gd name="connsiteY6" fmla="*/ 32298 h 389485"/>
                  <a:gd name="connsiteX0" fmla="*/ 1497330 w 1497330"/>
                  <a:gd name="connsiteY0" fmla="*/ 32298 h 389485"/>
                  <a:gd name="connsiteX1" fmla="*/ 926840 w 1497330"/>
                  <a:gd name="connsiteY1" fmla="*/ 0 h 389485"/>
                  <a:gd name="connsiteX2" fmla="*/ 0 w 1497330"/>
                  <a:gd name="connsiteY2" fmla="*/ 95163 h 389485"/>
                  <a:gd name="connsiteX3" fmla="*/ 8573 w 1497330"/>
                  <a:gd name="connsiteY3" fmla="*/ 372340 h 389485"/>
                  <a:gd name="connsiteX4" fmla="*/ 854393 w 1497330"/>
                  <a:gd name="connsiteY4" fmla="*/ 389485 h 389485"/>
                  <a:gd name="connsiteX5" fmla="*/ 1454036 w 1497330"/>
                  <a:gd name="connsiteY5" fmla="*/ 383482 h 389485"/>
                  <a:gd name="connsiteX6" fmla="*/ 1497330 w 1497330"/>
                  <a:gd name="connsiteY6" fmla="*/ 32298 h 389485"/>
                  <a:gd name="connsiteX0" fmla="*/ 1497330 w 1563722"/>
                  <a:gd name="connsiteY0" fmla="*/ 32298 h 403493"/>
                  <a:gd name="connsiteX1" fmla="*/ 926840 w 1563722"/>
                  <a:gd name="connsiteY1" fmla="*/ 0 h 403493"/>
                  <a:gd name="connsiteX2" fmla="*/ 0 w 1563722"/>
                  <a:gd name="connsiteY2" fmla="*/ 95163 h 403493"/>
                  <a:gd name="connsiteX3" fmla="*/ 8573 w 1563722"/>
                  <a:gd name="connsiteY3" fmla="*/ 372340 h 403493"/>
                  <a:gd name="connsiteX4" fmla="*/ 854393 w 1563722"/>
                  <a:gd name="connsiteY4" fmla="*/ 389485 h 403493"/>
                  <a:gd name="connsiteX5" fmla="*/ 1563722 w 1563722"/>
                  <a:gd name="connsiteY5" fmla="*/ 403493 h 403493"/>
                  <a:gd name="connsiteX6" fmla="*/ 1454036 w 1563722"/>
                  <a:gd name="connsiteY6" fmla="*/ 383482 h 403493"/>
                  <a:gd name="connsiteX7" fmla="*/ 1497330 w 1563722"/>
                  <a:gd name="connsiteY7" fmla="*/ 32298 h 403493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194706 w 1563722"/>
                  <a:gd name="connsiteY5" fmla="*/ 536447 h 536447"/>
                  <a:gd name="connsiteX6" fmla="*/ 1563722 w 1563722"/>
                  <a:gd name="connsiteY6" fmla="*/ 403493 h 536447"/>
                  <a:gd name="connsiteX7" fmla="*/ 1454036 w 1563722"/>
                  <a:gd name="connsiteY7" fmla="*/ 383482 h 536447"/>
                  <a:gd name="connsiteX8" fmla="*/ 1497330 w 1563722"/>
                  <a:gd name="connsiteY8" fmla="*/ 32298 h 536447"/>
                  <a:gd name="connsiteX0" fmla="*/ 1497330 w 1563722"/>
                  <a:gd name="connsiteY0" fmla="*/ 32298 h 547837"/>
                  <a:gd name="connsiteX1" fmla="*/ 926840 w 1563722"/>
                  <a:gd name="connsiteY1" fmla="*/ 0 h 547837"/>
                  <a:gd name="connsiteX2" fmla="*/ 0 w 1563722"/>
                  <a:gd name="connsiteY2" fmla="*/ 95163 h 547837"/>
                  <a:gd name="connsiteX3" fmla="*/ 8573 w 1563722"/>
                  <a:gd name="connsiteY3" fmla="*/ 372340 h 547837"/>
                  <a:gd name="connsiteX4" fmla="*/ 854393 w 1563722"/>
                  <a:gd name="connsiteY4" fmla="*/ 389485 h 547837"/>
                  <a:gd name="connsiteX5" fmla="*/ 1012912 w 1563722"/>
                  <a:gd name="connsiteY5" fmla="*/ 531020 h 547837"/>
                  <a:gd name="connsiteX6" fmla="*/ 1194706 w 1563722"/>
                  <a:gd name="connsiteY6" fmla="*/ 536447 h 547837"/>
                  <a:gd name="connsiteX7" fmla="*/ 1563722 w 1563722"/>
                  <a:gd name="connsiteY7" fmla="*/ 403493 h 547837"/>
                  <a:gd name="connsiteX8" fmla="*/ 1454036 w 1563722"/>
                  <a:gd name="connsiteY8" fmla="*/ 383482 h 547837"/>
                  <a:gd name="connsiteX9" fmla="*/ 1497330 w 1563722"/>
                  <a:gd name="connsiteY9" fmla="*/ 32298 h 547837"/>
                  <a:gd name="connsiteX0" fmla="*/ 1497330 w 1563722"/>
                  <a:gd name="connsiteY0" fmla="*/ 32298 h 541149"/>
                  <a:gd name="connsiteX1" fmla="*/ 926840 w 1563722"/>
                  <a:gd name="connsiteY1" fmla="*/ 0 h 541149"/>
                  <a:gd name="connsiteX2" fmla="*/ 0 w 1563722"/>
                  <a:gd name="connsiteY2" fmla="*/ 95163 h 541149"/>
                  <a:gd name="connsiteX3" fmla="*/ 8573 w 1563722"/>
                  <a:gd name="connsiteY3" fmla="*/ 372340 h 541149"/>
                  <a:gd name="connsiteX4" fmla="*/ 854393 w 1563722"/>
                  <a:gd name="connsiteY4" fmla="*/ 389485 h 541149"/>
                  <a:gd name="connsiteX5" fmla="*/ 1012912 w 1563722"/>
                  <a:gd name="connsiteY5" fmla="*/ 531020 h 541149"/>
                  <a:gd name="connsiteX6" fmla="*/ 1194706 w 1563722"/>
                  <a:gd name="connsiteY6" fmla="*/ 536447 h 541149"/>
                  <a:gd name="connsiteX7" fmla="*/ 1563722 w 1563722"/>
                  <a:gd name="connsiteY7" fmla="*/ 403493 h 541149"/>
                  <a:gd name="connsiteX8" fmla="*/ 1454036 w 1563722"/>
                  <a:gd name="connsiteY8" fmla="*/ 383482 h 541149"/>
                  <a:gd name="connsiteX9" fmla="*/ 1497330 w 1563722"/>
                  <a:gd name="connsiteY9" fmla="*/ 32298 h 541149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012912 w 1563722"/>
                  <a:gd name="connsiteY5" fmla="*/ 531020 h 536447"/>
                  <a:gd name="connsiteX6" fmla="*/ 1194706 w 1563722"/>
                  <a:gd name="connsiteY6" fmla="*/ 536447 h 536447"/>
                  <a:gd name="connsiteX7" fmla="*/ 1563722 w 1563722"/>
                  <a:gd name="connsiteY7" fmla="*/ 403493 h 536447"/>
                  <a:gd name="connsiteX8" fmla="*/ 1454036 w 1563722"/>
                  <a:gd name="connsiteY8" fmla="*/ 383482 h 536447"/>
                  <a:gd name="connsiteX9" fmla="*/ 1497330 w 1563722"/>
                  <a:gd name="connsiteY9" fmla="*/ 32298 h 536447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012912 w 1563722"/>
                  <a:gd name="connsiteY5" fmla="*/ 531020 h 536447"/>
                  <a:gd name="connsiteX6" fmla="*/ 1194706 w 1563722"/>
                  <a:gd name="connsiteY6" fmla="*/ 536447 h 536447"/>
                  <a:gd name="connsiteX7" fmla="*/ 1563722 w 1563722"/>
                  <a:gd name="connsiteY7" fmla="*/ 403493 h 536447"/>
                  <a:gd name="connsiteX8" fmla="*/ 1454036 w 1563722"/>
                  <a:gd name="connsiteY8" fmla="*/ 383482 h 536447"/>
                  <a:gd name="connsiteX9" fmla="*/ 1497330 w 1563722"/>
                  <a:gd name="connsiteY9" fmla="*/ 32298 h 536447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012912 w 1563722"/>
                  <a:gd name="connsiteY5" fmla="*/ 531020 h 536447"/>
                  <a:gd name="connsiteX6" fmla="*/ 1194706 w 1563722"/>
                  <a:gd name="connsiteY6" fmla="*/ 536447 h 536447"/>
                  <a:gd name="connsiteX7" fmla="*/ 1563722 w 1563722"/>
                  <a:gd name="connsiteY7" fmla="*/ 403493 h 536447"/>
                  <a:gd name="connsiteX8" fmla="*/ 1454036 w 1563722"/>
                  <a:gd name="connsiteY8" fmla="*/ 383482 h 536447"/>
                  <a:gd name="connsiteX9" fmla="*/ 1497330 w 1563722"/>
                  <a:gd name="connsiteY9" fmla="*/ 32298 h 536447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012912 w 1563722"/>
                  <a:gd name="connsiteY5" fmla="*/ 531020 h 536447"/>
                  <a:gd name="connsiteX6" fmla="*/ 1194706 w 1563722"/>
                  <a:gd name="connsiteY6" fmla="*/ 536447 h 536447"/>
                  <a:gd name="connsiteX7" fmla="*/ 1563722 w 1563722"/>
                  <a:gd name="connsiteY7" fmla="*/ 403493 h 536447"/>
                  <a:gd name="connsiteX8" fmla="*/ 1454036 w 1563722"/>
                  <a:gd name="connsiteY8" fmla="*/ 383482 h 536447"/>
                  <a:gd name="connsiteX9" fmla="*/ 1497330 w 1563722"/>
                  <a:gd name="connsiteY9" fmla="*/ 32298 h 536447"/>
                  <a:gd name="connsiteX0" fmla="*/ 1497330 w 1563722"/>
                  <a:gd name="connsiteY0" fmla="*/ 32298 h 536447"/>
                  <a:gd name="connsiteX1" fmla="*/ 926840 w 1563722"/>
                  <a:gd name="connsiteY1" fmla="*/ 0 h 536447"/>
                  <a:gd name="connsiteX2" fmla="*/ 0 w 1563722"/>
                  <a:gd name="connsiteY2" fmla="*/ 95163 h 536447"/>
                  <a:gd name="connsiteX3" fmla="*/ 8573 w 1563722"/>
                  <a:gd name="connsiteY3" fmla="*/ 372340 h 536447"/>
                  <a:gd name="connsiteX4" fmla="*/ 854393 w 1563722"/>
                  <a:gd name="connsiteY4" fmla="*/ 389485 h 536447"/>
                  <a:gd name="connsiteX5" fmla="*/ 1012912 w 1563722"/>
                  <a:gd name="connsiteY5" fmla="*/ 531020 h 536447"/>
                  <a:gd name="connsiteX6" fmla="*/ 1194706 w 1563722"/>
                  <a:gd name="connsiteY6" fmla="*/ 536447 h 536447"/>
                  <a:gd name="connsiteX7" fmla="*/ 1563722 w 1563722"/>
                  <a:gd name="connsiteY7" fmla="*/ 403493 h 536447"/>
                  <a:gd name="connsiteX8" fmla="*/ 1454036 w 1563722"/>
                  <a:gd name="connsiteY8" fmla="*/ 383482 h 536447"/>
                  <a:gd name="connsiteX9" fmla="*/ 1497330 w 1563722"/>
                  <a:gd name="connsiteY9" fmla="*/ 32298 h 536447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0 w 1563722"/>
                  <a:gd name="connsiteY3" fmla="*/ 164395 h 605679"/>
                  <a:gd name="connsiteX4" fmla="*/ 8573 w 1563722"/>
                  <a:gd name="connsiteY4" fmla="*/ 441572 h 605679"/>
                  <a:gd name="connsiteX5" fmla="*/ 854393 w 1563722"/>
                  <a:gd name="connsiteY5" fmla="*/ 458717 h 605679"/>
                  <a:gd name="connsiteX6" fmla="*/ 1012912 w 1563722"/>
                  <a:gd name="connsiteY6" fmla="*/ 600252 h 605679"/>
                  <a:gd name="connsiteX7" fmla="*/ 1194706 w 1563722"/>
                  <a:gd name="connsiteY7" fmla="*/ 605679 h 605679"/>
                  <a:gd name="connsiteX8" fmla="*/ 1563722 w 1563722"/>
                  <a:gd name="connsiteY8" fmla="*/ 472725 h 605679"/>
                  <a:gd name="connsiteX9" fmla="*/ 1454036 w 1563722"/>
                  <a:gd name="connsiteY9" fmla="*/ 452714 h 605679"/>
                  <a:gd name="connsiteX10" fmla="*/ 1497330 w 1563722"/>
                  <a:gd name="connsiteY10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0 w 1563722"/>
                  <a:gd name="connsiteY3" fmla="*/ 164395 h 605679"/>
                  <a:gd name="connsiteX4" fmla="*/ 8573 w 1563722"/>
                  <a:gd name="connsiteY4" fmla="*/ 441572 h 605679"/>
                  <a:gd name="connsiteX5" fmla="*/ 854393 w 1563722"/>
                  <a:gd name="connsiteY5" fmla="*/ 458717 h 605679"/>
                  <a:gd name="connsiteX6" fmla="*/ 1012912 w 1563722"/>
                  <a:gd name="connsiteY6" fmla="*/ 600252 h 605679"/>
                  <a:gd name="connsiteX7" fmla="*/ 1194706 w 1563722"/>
                  <a:gd name="connsiteY7" fmla="*/ 605679 h 605679"/>
                  <a:gd name="connsiteX8" fmla="*/ 1563722 w 1563722"/>
                  <a:gd name="connsiteY8" fmla="*/ 472725 h 605679"/>
                  <a:gd name="connsiteX9" fmla="*/ 1454036 w 1563722"/>
                  <a:gd name="connsiteY9" fmla="*/ 452714 h 605679"/>
                  <a:gd name="connsiteX10" fmla="*/ 1497330 w 1563722"/>
                  <a:gd name="connsiteY10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0 w 1563722"/>
                  <a:gd name="connsiteY3" fmla="*/ 164395 h 605679"/>
                  <a:gd name="connsiteX4" fmla="*/ 8573 w 1563722"/>
                  <a:gd name="connsiteY4" fmla="*/ 441572 h 605679"/>
                  <a:gd name="connsiteX5" fmla="*/ 854393 w 1563722"/>
                  <a:gd name="connsiteY5" fmla="*/ 458717 h 605679"/>
                  <a:gd name="connsiteX6" fmla="*/ 1012912 w 1563722"/>
                  <a:gd name="connsiteY6" fmla="*/ 600252 h 605679"/>
                  <a:gd name="connsiteX7" fmla="*/ 1194706 w 1563722"/>
                  <a:gd name="connsiteY7" fmla="*/ 605679 h 605679"/>
                  <a:gd name="connsiteX8" fmla="*/ 1563722 w 1563722"/>
                  <a:gd name="connsiteY8" fmla="*/ 472725 h 605679"/>
                  <a:gd name="connsiteX9" fmla="*/ 1454036 w 1563722"/>
                  <a:gd name="connsiteY9" fmla="*/ 452714 h 605679"/>
                  <a:gd name="connsiteX10" fmla="*/ 1497330 w 1563722"/>
                  <a:gd name="connsiteY10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477082 w 1563722"/>
                  <a:gd name="connsiteY3" fmla="*/ 94728 h 605679"/>
                  <a:gd name="connsiteX4" fmla="*/ 0 w 1563722"/>
                  <a:gd name="connsiteY4" fmla="*/ 164395 h 605679"/>
                  <a:gd name="connsiteX5" fmla="*/ 8573 w 1563722"/>
                  <a:gd name="connsiteY5" fmla="*/ 441572 h 605679"/>
                  <a:gd name="connsiteX6" fmla="*/ 854393 w 1563722"/>
                  <a:gd name="connsiteY6" fmla="*/ 458717 h 605679"/>
                  <a:gd name="connsiteX7" fmla="*/ 1012912 w 1563722"/>
                  <a:gd name="connsiteY7" fmla="*/ 600252 h 605679"/>
                  <a:gd name="connsiteX8" fmla="*/ 1194706 w 1563722"/>
                  <a:gd name="connsiteY8" fmla="*/ 605679 h 605679"/>
                  <a:gd name="connsiteX9" fmla="*/ 1563722 w 1563722"/>
                  <a:gd name="connsiteY9" fmla="*/ 472725 h 605679"/>
                  <a:gd name="connsiteX10" fmla="*/ 1454036 w 1563722"/>
                  <a:gd name="connsiteY10" fmla="*/ 452714 h 605679"/>
                  <a:gd name="connsiteX11" fmla="*/ 1497330 w 1563722"/>
                  <a:gd name="connsiteY11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477082 w 1563722"/>
                  <a:gd name="connsiteY3" fmla="*/ 94728 h 605679"/>
                  <a:gd name="connsiteX4" fmla="*/ 0 w 1563722"/>
                  <a:gd name="connsiteY4" fmla="*/ 164395 h 605679"/>
                  <a:gd name="connsiteX5" fmla="*/ 8573 w 1563722"/>
                  <a:gd name="connsiteY5" fmla="*/ 441572 h 605679"/>
                  <a:gd name="connsiteX6" fmla="*/ 854393 w 1563722"/>
                  <a:gd name="connsiteY6" fmla="*/ 458717 h 605679"/>
                  <a:gd name="connsiteX7" fmla="*/ 1012912 w 1563722"/>
                  <a:gd name="connsiteY7" fmla="*/ 600252 h 605679"/>
                  <a:gd name="connsiteX8" fmla="*/ 1194706 w 1563722"/>
                  <a:gd name="connsiteY8" fmla="*/ 605679 h 605679"/>
                  <a:gd name="connsiteX9" fmla="*/ 1563722 w 1563722"/>
                  <a:gd name="connsiteY9" fmla="*/ 472725 h 605679"/>
                  <a:gd name="connsiteX10" fmla="*/ 1454036 w 1563722"/>
                  <a:gd name="connsiteY10" fmla="*/ 452714 h 605679"/>
                  <a:gd name="connsiteX11" fmla="*/ 1497330 w 1563722"/>
                  <a:gd name="connsiteY11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477082 w 1563722"/>
                  <a:gd name="connsiteY3" fmla="*/ 94728 h 605679"/>
                  <a:gd name="connsiteX4" fmla="*/ 0 w 1563722"/>
                  <a:gd name="connsiteY4" fmla="*/ 164395 h 605679"/>
                  <a:gd name="connsiteX5" fmla="*/ 8573 w 1563722"/>
                  <a:gd name="connsiteY5" fmla="*/ 441572 h 605679"/>
                  <a:gd name="connsiteX6" fmla="*/ 854393 w 1563722"/>
                  <a:gd name="connsiteY6" fmla="*/ 458717 h 605679"/>
                  <a:gd name="connsiteX7" fmla="*/ 1012912 w 1563722"/>
                  <a:gd name="connsiteY7" fmla="*/ 600252 h 605679"/>
                  <a:gd name="connsiteX8" fmla="*/ 1194706 w 1563722"/>
                  <a:gd name="connsiteY8" fmla="*/ 605679 h 605679"/>
                  <a:gd name="connsiteX9" fmla="*/ 1563722 w 1563722"/>
                  <a:gd name="connsiteY9" fmla="*/ 472725 h 605679"/>
                  <a:gd name="connsiteX10" fmla="*/ 1454036 w 1563722"/>
                  <a:gd name="connsiteY10" fmla="*/ 452714 h 605679"/>
                  <a:gd name="connsiteX11" fmla="*/ 1497330 w 1563722"/>
                  <a:gd name="connsiteY11" fmla="*/ 101530 h 605679"/>
                  <a:gd name="connsiteX0" fmla="*/ 1497330 w 1563722"/>
                  <a:gd name="connsiteY0" fmla="*/ 101530 h 605679"/>
                  <a:gd name="connsiteX1" fmla="*/ 926840 w 1563722"/>
                  <a:gd name="connsiteY1" fmla="*/ 69232 h 605679"/>
                  <a:gd name="connsiteX2" fmla="*/ 538900 w 1563722"/>
                  <a:gd name="connsiteY2" fmla="*/ 2000 h 605679"/>
                  <a:gd name="connsiteX3" fmla="*/ 477082 w 1563722"/>
                  <a:gd name="connsiteY3" fmla="*/ 94728 h 605679"/>
                  <a:gd name="connsiteX4" fmla="*/ 0 w 1563722"/>
                  <a:gd name="connsiteY4" fmla="*/ 164395 h 605679"/>
                  <a:gd name="connsiteX5" fmla="*/ 8573 w 1563722"/>
                  <a:gd name="connsiteY5" fmla="*/ 441572 h 605679"/>
                  <a:gd name="connsiteX6" fmla="*/ 854393 w 1563722"/>
                  <a:gd name="connsiteY6" fmla="*/ 458717 h 605679"/>
                  <a:gd name="connsiteX7" fmla="*/ 1012912 w 1563722"/>
                  <a:gd name="connsiteY7" fmla="*/ 600252 h 605679"/>
                  <a:gd name="connsiteX8" fmla="*/ 1194706 w 1563722"/>
                  <a:gd name="connsiteY8" fmla="*/ 605679 h 605679"/>
                  <a:gd name="connsiteX9" fmla="*/ 1563722 w 1563722"/>
                  <a:gd name="connsiteY9" fmla="*/ 472725 h 605679"/>
                  <a:gd name="connsiteX10" fmla="*/ 1454036 w 1563722"/>
                  <a:gd name="connsiteY10" fmla="*/ 452714 h 605679"/>
                  <a:gd name="connsiteX11" fmla="*/ 1497330 w 1563722"/>
                  <a:gd name="connsiteY11" fmla="*/ 101530 h 605679"/>
                  <a:gd name="connsiteX0" fmla="*/ 1497330 w 1563722"/>
                  <a:gd name="connsiteY0" fmla="*/ 107442 h 611591"/>
                  <a:gd name="connsiteX1" fmla="*/ 926840 w 1563722"/>
                  <a:gd name="connsiteY1" fmla="*/ 75144 h 611591"/>
                  <a:gd name="connsiteX2" fmla="*/ 667689 w 1563722"/>
                  <a:gd name="connsiteY2" fmla="*/ 7912 h 611591"/>
                  <a:gd name="connsiteX3" fmla="*/ 538900 w 1563722"/>
                  <a:gd name="connsiteY3" fmla="*/ 7912 h 611591"/>
                  <a:gd name="connsiteX4" fmla="*/ 477082 w 1563722"/>
                  <a:gd name="connsiteY4" fmla="*/ 100640 h 611591"/>
                  <a:gd name="connsiteX5" fmla="*/ 0 w 1563722"/>
                  <a:gd name="connsiteY5" fmla="*/ 170307 h 611591"/>
                  <a:gd name="connsiteX6" fmla="*/ 8573 w 1563722"/>
                  <a:gd name="connsiteY6" fmla="*/ 447484 h 611591"/>
                  <a:gd name="connsiteX7" fmla="*/ 854393 w 1563722"/>
                  <a:gd name="connsiteY7" fmla="*/ 464629 h 611591"/>
                  <a:gd name="connsiteX8" fmla="*/ 1012912 w 1563722"/>
                  <a:gd name="connsiteY8" fmla="*/ 606164 h 611591"/>
                  <a:gd name="connsiteX9" fmla="*/ 1194706 w 1563722"/>
                  <a:gd name="connsiteY9" fmla="*/ 611591 h 611591"/>
                  <a:gd name="connsiteX10" fmla="*/ 1563722 w 1563722"/>
                  <a:gd name="connsiteY10" fmla="*/ 478637 h 611591"/>
                  <a:gd name="connsiteX11" fmla="*/ 1454036 w 1563722"/>
                  <a:gd name="connsiteY11" fmla="*/ 458626 h 611591"/>
                  <a:gd name="connsiteX12" fmla="*/ 1497330 w 1563722"/>
                  <a:gd name="connsiteY12" fmla="*/ 107442 h 611591"/>
                  <a:gd name="connsiteX0" fmla="*/ 1497330 w 1563722"/>
                  <a:gd name="connsiteY0" fmla="*/ 104126 h 608275"/>
                  <a:gd name="connsiteX1" fmla="*/ 926840 w 1563722"/>
                  <a:gd name="connsiteY1" fmla="*/ 71828 h 608275"/>
                  <a:gd name="connsiteX2" fmla="*/ 667689 w 1563722"/>
                  <a:gd name="connsiteY2" fmla="*/ 4596 h 608275"/>
                  <a:gd name="connsiteX3" fmla="*/ 538900 w 1563722"/>
                  <a:gd name="connsiteY3" fmla="*/ 4596 h 608275"/>
                  <a:gd name="connsiteX4" fmla="*/ 477082 w 1563722"/>
                  <a:gd name="connsiteY4" fmla="*/ 97324 h 608275"/>
                  <a:gd name="connsiteX5" fmla="*/ 0 w 1563722"/>
                  <a:gd name="connsiteY5" fmla="*/ 166991 h 608275"/>
                  <a:gd name="connsiteX6" fmla="*/ 8573 w 1563722"/>
                  <a:gd name="connsiteY6" fmla="*/ 444168 h 608275"/>
                  <a:gd name="connsiteX7" fmla="*/ 854393 w 1563722"/>
                  <a:gd name="connsiteY7" fmla="*/ 461313 h 608275"/>
                  <a:gd name="connsiteX8" fmla="*/ 1012912 w 1563722"/>
                  <a:gd name="connsiteY8" fmla="*/ 602848 h 608275"/>
                  <a:gd name="connsiteX9" fmla="*/ 1194706 w 1563722"/>
                  <a:gd name="connsiteY9" fmla="*/ 608275 h 608275"/>
                  <a:gd name="connsiteX10" fmla="*/ 1563722 w 1563722"/>
                  <a:gd name="connsiteY10" fmla="*/ 475321 h 608275"/>
                  <a:gd name="connsiteX11" fmla="*/ 1454036 w 1563722"/>
                  <a:gd name="connsiteY11" fmla="*/ 455310 h 608275"/>
                  <a:gd name="connsiteX12" fmla="*/ 1497330 w 1563722"/>
                  <a:gd name="connsiteY12" fmla="*/ 104126 h 608275"/>
                  <a:gd name="connsiteX0" fmla="*/ 1497330 w 1563722"/>
                  <a:gd name="connsiteY0" fmla="*/ 100717 h 604866"/>
                  <a:gd name="connsiteX1" fmla="*/ 926840 w 1563722"/>
                  <a:gd name="connsiteY1" fmla="*/ 68419 h 604866"/>
                  <a:gd name="connsiteX2" fmla="*/ 667689 w 1563722"/>
                  <a:gd name="connsiteY2" fmla="*/ 1187 h 604866"/>
                  <a:gd name="connsiteX3" fmla="*/ 538900 w 1563722"/>
                  <a:gd name="connsiteY3" fmla="*/ 1187 h 604866"/>
                  <a:gd name="connsiteX4" fmla="*/ 477082 w 1563722"/>
                  <a:gd name="connsiteY4" fmla="*/ 93915 h 604866"/>
                  <a:gd name="connsiteX5" fmla="*/ 0 w 1563722"/>
                  <a:gd name="connsiteY5" fmla="*/ 163582 h 604866"/>
                  <a:gd name="connsiteX6" fmla="*/ 8573 w 1563722"/>
                  <a:gd name="connsiteY6" fmla="*/ 440759 h 604866"/>
                  <a:gd name="connsiteX7" fmla="*/ 854393 w 1563722"/>
                  <a:gd name="connsiteY7" fmla="*/ 457904 h 604866"/>
                  <a:gd name="connsiteX8" fmla="*/ 1012912 w 1563722"/>
                  <a:gd name="connsiteY8" fmla="*/ 599439 h 604866"/>
                  <a:gd name="connsiteX9" fmla="*/ 1194706 w 1563722"/>
                  <a:gd name="connsiteY9" fmla="*/ 604866 h 604866"/>
                  <a:gd name="connsiteX10" fmla="*/ 1563722 w 1563722"/>
                  <a:gd name="connsiteY10" fmla="*/ 471912 h 604866"/>
                  <a:gd name="connsiteX11" fmla="*/ 1454036 w 1563722"/>
                  <a:gd name="connsiteY11" fmla="*/ 451901 h 604866"/>
                  <a:gd name="connsiteX12" fmla="*/ 1497330 w 1563722"/>
                  <a:gd name="connsiteY12" fmla="*/ 100717 h 604866"/>
                  <a:gd name="connsiteX0" fmla="*/ 1497330 w 1563722"/>
                  <a:gd name="connsiteY0" fmla="*/ 100717 h 604866"/>
                  <a:gd name="connsiteX1" fmla="*/ 926840 w 1563722"/>
                  <a:gd name="connsiteY1" fmla="*/ 68419 h 604866"/>
                  <a:gd name="connsiteX2" fmla="*/ 667689 w 1563722"/>
                  <a:gd name="connsiteY2" fmla="*/ 1187 h 604866"/>
                  <a:gd name="connsiteX3" fmla="*/ 538900 w 1563722"/>
                  <a:gd name="connsiteY3" fmla="*/ 1187 h 604866"/>
                  <a:gd name="connsiteX4" fmla="*/ 477082 w 1563722"/>
                  <a:gd name="connsiteY4" fmla="*/ 93915 h 604866"/>
                  <a:gd name="connsiteX5" fmla="*/ 0 w 1563722"/>
                  <a:gd name="connsiteY5" fmla="*/ 163582 h 604866"/>
                  <a:gd name="connsiteX6" fmla="*/ 8573 w 1563722"/>
                  <a:gd name="connsiteY6" fmla="*/ 440759 h 604866"/>
                  <a:gd name="connsiteX7" fmla="*/ 854393 w 1563722"/>
                  <a:gd name="connsiteY7" fmla="*/ 457904 h 604866"/>
                  <a:gd name="connsiteX8" fmla="*/ 1012912 w 1563722"/>
                  <a:gd name="connsiteY8" fmla="*/ 599439 h 604866"/>
                  <a:gd name="connsiteX9" fmla="*/ 1194706 w 1563722"/>
                  <a:gd name="connsiteY9" fmla="*/ 604866 h 604866"/>
                  <a:gd name="connsiteX10" fmla="*/ 1563722 w 1563722"/>
                  <a:gd name="connsiteY10" fmla="*/ 471912 h 604866"/>
                  <a:gd name="connsiteX11" fmla="*/ 1454036 w 1563722"/>
                  <a:gd name="connsiteY11" fmla="*/ 451901 h 604866"/>
                  <a:gd name="connsiteX12" fmla="*/ 1497330 w 1563722"/>
                  <a:gd name="connsiteY12" fmla="*/ 100717 h 60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63722" h="604866">
                    <a:moveTo>
                      <a:pt x="1497330" y="100717"/>
                    </a:moveTo>
                    <a:lnTo>
                      <a:pt x="926840" y="68419"/>
                    </a:lnTo>
                    <a:cubicBezTo>
                      <a:pt x="804880" y="57411"/>
                      <a:pt x="706589" y="74211"/>
                      <a:pt x="667689" y="1187"/>
                    </a:cubicBezTo>
                    <a:cubicBezTo>
                      <a:pt x="603032" y="286"/>
                      <a:pt x="586981" y="-959"/>
                      <a:pt x="538900" y="1187"/>
                    </a:cubicBezTo>
                    <a:cubicBezTo>
                      <a:pt x="524042" y="63820"/>
                      <a:pt x="525686" y="64273"/>
                      <a:pt x="477082" y="93915"/>
                    </a:cubicBezTo>
                    <a:cubicBezTo>
                      <a:pt x="387265" y="120981"/>
                      <a:pt x="212883" y="135825"/>
                      <a:pt x="0" y="163582"/>
                    </a:cubicBezTo>
                    <a:lnTo>
                      <a:pt x="8573" y="440759"/>
                    </a:lnTo>
                    <a:lnTo>
                      <a:pt x="854393" y="457904"/>
                    </a:lnTo>
                    <a:cubicBezTo>
                      <a:pt x="985604" y="473498"/>
                      <a:pt x="999607" y="528818"/>
                      <a:pt x="1012912" y="599439"/>
                    </a:cubicBezTo>
                    <a:cubicBezTo>
                      <a:pt x="1094051" y="599513"/>
                      <a:pt x="1123707" y="601700"/>
                      <a:pt x="1194706" y="604866"/>
                    </a:cubicBezTo>
                    <a:cubicBezTo>
                      <a:pt x="1263443" y="533415"/>
                      <a:pt x="1269776" y="483670"/>
                      <a:pt x="1563722" y="471912"/>
                    </a:cubicBezTo>
                    <a:lnTo>
                      <a:pt x="1454036" y="451901"/>
                    </a:lnTo>
                    <a:lnTo>
                      <a:pt x="1497330" y="100717"/>
                    </a:lnTo>
                    <a:close/>
                  </a:path>
                </a:pathLst>
              </a:custGeom>
              <a:solidFill>
                <a:srgbClr val="FFFF00">
                  <a:alpha val="5607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56CDF47C-00A9-B175-353E-74FDB9460DA4}"/>
                  </a:ext>
                </a:extLst>
              </p:cNvPr>
              <p:cNvSpPr/>
              <p:nvPr/>
            </p:nvSpPr>
            <p:spPr>
              <a:xfrm>
                <a:off x="6937328" y="4427953"/>
                <a:ext cx="1049082" cy="737434"/>
              </a:xfrm>
              <a:custGeom>
                <a:avLst/>
                <a:gdLst>
                  <a:gd name="connsiteX0" fmla="*/ 87549 w 1070043"/>
                  <a:gd name="connsiteY0" fmla="*/ 0 h 729574"/>
                  <a:gd name="connsiteX1" fmla="*/ 1050587 w 1070043"/>
                  <a:gd name="connsiteY1" fmla="*/ 87549 h 729574"/>
                  <a:gd name="connsiteX2" fmla="*/ 1070043 w 1070043"/>
                  <a:gd name="connsiteY2" fmla="*/ 729574 h 729574"/>
                  <a:gd name="connsiteX3" fmla="*/ 953311 w 1070043"/>
                  <a:gd name="connsiteY3" fmla="*/ 554476 h 729574"/>
                  <a:gd name="connsiteX4" fmla="*/ 0 w 1070043"/>
                  <a:gd name="connsiteY4" fmla="*/ 398834 h 729574"/>
                  <a:gd name="connsiteX5" fmla="*/ 87549 w 1070043"/>
                  <a:gd name="connsiteY5" fmla="*/ 0 h 729574"/>
                  <a:gd name="connsiteX0" fmla="*/ 58729 w 1070043"/>
                  <a:gd name="connsiteY0" fmla="*/ 0 h 737434"/>
                  <a:gd name="connsiteX1" fmla="*/ 1050587 w 1070043"/>
                  <a:gd name="connsiteY1" fmla="*/ 95409 h 737434"/>
                  <a:gd name="connsiteX2" fmla="*/ 1070043 w 1070043"/>
                  <a:gd name="connsiteY2" fmla="*/ 737434 h 737434"/>
                  <a:gd name="connsiteX3" fmla="*/ 953311 w 1070043"/>
                  <a:gd name="connsiteY3" fmla="*/ 562336 h 737434"/>
                  <a:gd name="connsiteX4" fmla="*/ 0 w 1070043"/>
                  <a:gd name="connsiteY4" fmla="*/ 406694 h 737434"/>
                  <a:gd name="connsiteX5" fmla="*/ 58729 w 1070043"/>
                  <a:gd name="connsiteY5" fmla="*/ 0 h 737434"/>
                  <a:gd name="connsiteX0" fmla="*/ 37768 w 1049082"/>
                  <a:gd name="connsiteY0" fmla="*/ 0 h 737434"/>
                  <a:gd name="connsiteX1" fmla="*/ 1029626 w 1049082"/>
                  <a:gd name="connsiteY1" fmla="*/ 95409 h 737434"/>
                  <a:gd name="connsiteX2" fmla="*/ 1049082 w 1049082"/>
                  <a:gd name="connsiteY2" fmla="*/ 737434 h 737434"/>
                  <a:gd name="connsiteX3" fmla="*/ 932350 w 1049082"/>
                  <a:gd name="connsiteY3" fmla="*/ 562336 h 737434"/>
                  <a:gd name="connsiteX4" fmla="*/ 0 w 1049082"/>
                  <a:gd name="connsiteY4" fmla="*/ 393594 h 737434"/>
                  <a:gd name="connsiteX5" fmla="*/ 37768 w 1049082"/>
                  <a:gd name="connsiteY5" fmla="*/ 0 h 737434"/>
                  <a:gd name="connsiteX0" fmla="*/ 37768 w 1049082"/>
                  <a:gd name="connsiteY0" fmla="*/ 0 h 737434"/>
                  <a:gd name="connsiteX1" fmla="*/ 1029626 w 1049082"/>
                  <a:gd name="connsiteY1" fmla="*/ 95409 h 737434"/>
                  <a:gd name="connsiteX2" fmla="*/ 1049082 w 1049082"/>
                  <a:gd name="connsiteY2" fmla="*/ 737434 h 737434"/>
                  <a:gd name="connsiteX3" fmla="*/ 932350 w 1049082"/>
                  <a:gd name="connsiteY3" fmla="*/ 562336 h 737434"/>
                  <a:gd name="connsiteX4" fmla="*/ 0 w 1049082"/>
                  <a:gd name="connsiteY4" fmla="*/ 393594 h 737434"/>
                  <a:gd name="connsiteX5" fmla="*/ 37768 w 1049082"/>
                  <a:gd name="connsiteY5" fmla="*/ 0 h 73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082" h="737434">
                    <a:moveTo>
                      <a:pt x="37768" y="0"/>
                    </a:moveTo>
                    <a:lnTo>
                      <a:pt x="1029626" y="95409"/>
                    </a:lnTo>
                    <a:lnTo>
                      <a:pt x="1049082" y="737434"/>
                    </a:lnTo>
                    <a:lnTo>
                      <a:pt x="932350" y="562336"/>
                    </a:lnTo>
                    <a:cubicBezTo>
                      <a:pt x="867852" y="529669"/>
                      <a:pt x="310783" y="449841"/>
                      <a:pt x="0" y="393594"/>
                    </a:cubicBezTo>
                    <a:lnTo>
                      <a:pt x="37768" y="0"/>
                    </a:lnTo>
                    <a:close/>
                  </a:path>
                </a:pathLst>
              </a:custGeom>
              <a:solidFill>
                <a:srgbClr val="FFFF00">
                  <a:alpha val="5411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CB81A53-D1BB-0CE4-1160-7EB59D559A4B}"/>
                  </a:ext>
                </a:extLst>
              </p:cNvPr>
              <p:cNvSpPr/>
              <p:nvPr/>
            </p:nvSpPr>
            <p:spPr>
              <a:xfrm>
                <a:off x="1885950" y="3627845"/>
                <a:ext cx="328613" cy="210730"/>
              </a:xfrm>
              <a:custGeom>
                <a:avLst/>
                <a:gdLst>
                  <a:gd name="connsiteX0" fmla="*/ 4763 w 328613"/>
                  <a:gd name="connsiteY0" fmla="*/ 138113 h 190500"/>
                  <a:gd name="connsiteX1" fmla="*/ 0 w 328613"/>
                  <a:gd name="connsiteY1" fmla="*/ 38100 h 190500"/>
                  <a:gd name="connsiteX2" fmla="*/ 69056 w 328613"/>
                  <a:gd name="connsiteY2" fmla="*/ 42863 h 190500"/>
                  <a:gd name="connsiteX3" fmla="*/ 328613 w 328613"/>
                  <a:gd name="connsiteY3" fmla="*/ 0 h 190500"/>
                  <a:gd name="connsiteX4" fmla="*/ 323850 w 328613"/>
                  <a:gd name="connsiteY4" fmla="*/ 23813 h 190500"/>
                  <a:gd name="connsiteX5" fmla="*/ 107156 w 328613"/>
                  <a:gd name="connsiteY5" fmla="*/ 76200 h 190500"/>
                  <a:gd name="connsiteX6" fmla="*/ 95250 w 328613"/>
                  <a:gd name="connsiteY6" fmla="*/ 138113 h 190500"/>
                  <a:gd name="connsiteX7" fmla="*/ 128588 w 328613"/>
                  <a:gd name="connsiteY7" fmla="*/ 190500 h 190500"/>
                  <a:gd name="connsiteX8" fmla="*/ 57150 w 328613"/>
                  <a:gd name="connsiteY8" fmla="*/ 138113 h 190500"/>
                  <a:gd name="connsiteX9" fmla="*/ 4763 w 328613"/>
                  <a:gd name="connsiteY9" fmla="*/ 138113 h 190500"/>
                  <a:gd name="connsiteX0" fmla="*/ 4763 w 328613"/>
                  <a:gd name="connsiteY0" fmla="*/ 138113 h 190500"/>
                  <a:gd name="connsiteX1" fmla="*/ 0 w 328613"/>
                  <a:gd name="connsiteY1" fmla="*/ 38100 h 190500"/>
                  <a:gd name="connsiteX2" fmla="*/ 69056 w 328613"/>
                  <a:gd name="connsiteY2" fmla="*/ 42863 h 190500"/>
                  <a:gd name="connsiteX3" fmla="*/ 328613 w 328613"/>
                  <a:gd name="connsiteY3" fmla="*/ 0 h 190500"/>
                  <a:gd name="connsiteX4" fmla="*/ 323850 w 328613"/>
                  <a:gd name="connsiteY4" fmla="*/ 23813 h 190500"/>
                  <a:gd name="connsiteX5" fmla="*/ 107156 w 328613"/>
                  <a:gd name="connsiteY5" fmla="*/ 76200 h 190500"/>
                  <a:gd name="connsiteX6" fmla="*/ 95250 w 328613"/>
                  <a:gd name="connsiteY6" fmla="*/ 138113 h 190500"/>
                  <a:gd name="connsiteX7" fmla="*/ 128588 w 328613"/>
                  <a:gd name="connsiteY7" fmla="*/ 190500 h 190500"/>
                  <a:gd name="connsiteX8" fmla="*/ 57150 w 328613"/>
                  <a:gd name="connsiteY8" fmla="*/ 138113 h 190500"/>
                  <a:gd name="connsiteX9" fmla="*/ 4763 w 328613"/>
                  <a:gd name="connsiteY9" fmla="*/ 138113 h 190500"/>
                  <a:gd name="connsiteX0" fmla="*/ 4763 w 328613"/>
                  <a:gd name="connsiteY0" fmla="*/ 139931 h 192318"/>
                  <a:gd name="connsiteX1" fmla="*/ 0 w 328613"/>
                  <a:gd name="connsiteY1" fmla="*/ 39918 h 192318"/>
                  <a:gd name="connsiteX2" fmla="*/ 69056 w 328613"/>
                  <a:gd name="connsiteY2" fmla="*/ 44681 h 192318"/>
                  <a:gd name="connsiteX3" fmla="*/ 328613 w 328613"/>
                  <a:gd name="connsiteY3" fmla="*/ 1818 h 192318"/>
                  <a:gd name="connsiteX4" fmla="*/ 323850 w 328613"/>
                  <a:gd name="connsiteY4" fmla="*/ 25631 h 192318"/>
                  <a:gd name="connsiteX5" fmla="*/ 107156 w 328613"/>
                  <a:gd name="connsiteY5" fmla="*/ 78018 h 192318"/>
                  <a:gd name="connsiteX6" fmla="*/ 95250 w 328613"/>
                  <a:gd name="connsiteY6" fmla="*/ 139931 h 192318"/>
                  <a:gd name="connsiteX7" fmla="*/ 128588 w 328613"/>
                  <a:gd name="connsiteY7" fmla="*/ 192318 h 192318"/>
                  <a:gd name="connsiteX8" fmla="*/ 57150 w 328613"/>
                  <a:gd name="connsiteY8" fmla="*/ 139931 h 192318"/>
                  <a:gd name="connsiteX9" fmla="*/ 4763 w 328613"/>
                  <a:gd name="connsiteY9" fmla="*/ 139931 h 192318"/>
                  <a:gd name="connsiteX0" fmla="*/ 4763 w 328613"/>
                  <a:gd name="connsiteY0" fmla="*/ 158343 h 210730"/>
                  <a:gd name="connsiteX1" fmla="*/ 0 w 328613"/>
                  <a:gd name="connsiteY1" fmla="*/ 58330 h 210730"/>
                  <a:gd name="connsiteX2" fmla="*/ 69056 w 328613"/>
                  <a:gd name="connsiteY2" fmla="*/ 63093 h 210730"/>
                  <a:gd name="connsiteX3" fmla="*/ 328613 w 328613"/>
                  <a:gd name="connsiteY3" fmla="*/ 20230 h 210730"/>
                  <a:gd name="connsiteX4" fmla="*/ 323850 w 328613"/>
                  <a:gd name="connsiteY4" fmla="*/ 44043 h 210730"/>
                  <a:gd name="connsiteX5" fmla="*/ 107156 w 328613"/>
                  <a:gd name="connsiteY5" fmla="*/ 96430 h 210730"/>
                  <a:gd name="connsiteX6" fmla="*/ 95250 w 328613"/>
                  <a:gd name="connsiteY6" fmla="*/ 158343 h 210730"/>
                  <a:gd name="connsiteX7" fmla="*/ 128588 w 328613"/>
                  <a:gd name="connsiteY7" fmla="*/ 210730 h 210730"/>
                  <a:gd name="connsiteX8" fmla="*/ 57150 w 328613"/>
                  <a:gd name="connsiteY8" fmla="*/ 158343 h 210730"/>
                  <a:gd name="connsiteX9" fmla="*/ 4763 w 328613"/>
                  <a:gd name="connsiteY9" fmla="*/ 158343 h 210730"/>
                  <a:gd name="connsiteX0" fmla="*/ 4763 w 328613"/>
                  <a:gd name="connsiteY0" fmla="*/ 158343 h 210730"/>
                  <a:gd name="connsiteX1" fmla="*/ 0 w 328613"/>
                  <a:gd name="connsiteY1" fmla="*/ 58330 h 210730"/>
                  <a:gd name="connsiteX2" fmla="*/ 69056 w 328613"/>
                  <a:gd name="connsiteY2" fmla="*/ 63093 h 210730"/>
                  <a:gd name="connsiteX3" fmla="*/ 328613 w 328613"/>
                  <a:gd name="connsiteY3" fmla="*/ 20230 h 210730"/>
                  <a:gd name="connsiteX4" fmla="*/ 323850 w 328613"/>
                  <a:gd name="connsiteY4" fmla="*/ 44043 h 210730"/>
                  <a:gd name="connsiteX5" fmla="*/ 107156 w 328613"/>
                  <a:gd name="connsiteY5" fmla="*/ 96430 h 210730"/>
                  <a:gd name="connsiteX6" fmla="*/ 95250 w 328613"/>
                  <a:gd name="connsiteY6" fmla="*/ 158343 h 210730"/>
                  <a:gd name="connsiteX7" fmla="*/ 128588 w 328613"/>
                  <a:gd name="connsiteY7" fmla="*/ 210730 h 210730"/>
                  <a:gd name="connsiteX8" fmla="*/ 57150 w 328613"/>
                  <a:gd name="connsiteY8" fmla="*/ 158343 h 210730"/>
                  <a:gd name="connsiteX9" fmla="*/ 4763 w 328613"/>
                  <a:gd name="connsiteY9" fmla="*/ 158343 h 210730"/>
                  <a:gd name="connsiteX0" fmla="*/ 4763 w 328613"/>
                  <a:gd name="connsiteY0" fmla="*/ 158343 h 210730"/>
                  <a:gd name="connsiteX1" fmla="*/ 0 w 328613"/>
                  <a:gd name="connsiteY1" fmla="*/ 58330 h 210730"/>
                  <a:gd name="connsiteX2" fmla="*/ 69056 w 328613"/>
                  <a:gd name="connsiteY2" fmla="*/ 63093 h 210730"/>
                  <a:gd name="connsiteX3" fmla="*/ 328613 w 328613"/>
                  <a:gd name="connsiteY3" fmla="*/ 20230 h 210730"/>
                  <a:gd name="connsiteX4" fmla="*/ 323850 w 328613"/>
                  <a:gd name="connsiteY4" fmla="*/ 44043 h 210730"/>
                  <a:gd name="connsiteX5" fmla="*/ 107156 w 328613"/>
                  <a:gd name="connsiteY5" fmla="*/ 96430 h 210730"/>
                  <a:gd name="connsiteX6" fmla="*/ 95250 w 328613"/>
                  <a:gd name="connsiteY6" fmla="*/ 158343 h 210730"/>
                  <a:gd name="connsiteX7" fmla="*/ 128588 w 328613"/>
                  <a:gd name="connsiteY7" fmla="*/ 210730 h 210730"/>
                  <a:gd name="connsiteX8" fmla="*/ 57150 w 328613"/>
                  <a:gd name="connsiteY8" fmla="*/ 158343 h 210730"/>
                  <a:gd name="connsiteX9" fmla="*/ 4763 w 328613"/>
                  <a:gd name="connsiteY9" fmla="*/ 158343 h 210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613" h="210730">
                    <a:moveTo>
                      <a:pt x="4763" y="158343"/>
                    </a:moveTo>
                    <a:lnTo>
                      <a:pt x="0" y="58330"/>
                    </a:lnTo>
                    <a:lnTo>
                      <a:pt x="69056" y="63093"/>
                    </a:lnTo>
                    <a:cubicBezTo>
                      <a:pt x="138906" y="-13107"/>
                      <a:pt x="249238" y="-10726"/>
                      <a:pt x="328613" y="20230"/>
                    </a:cubicBezTo>
                    <a:lnTo>
                      <a:pt x="323850" y="44043"/>
                    </a:lnTo>
                    <a:cubicBezTo>
                      <a:pt x="184944" y="30549"/>
                      <a:pt x="134143" y="62299"/>
                      <a:pt x="107156" y="96430"/>
                    </a:cubicBezTo>
                    <a:lnTo>
                      <a:pt x="95250" y="158343"/>
                    </a:lnTo>
                    <a:lnTo>
                      <a:pt x="128588" y="210730"/>
                    </a:lnTo>
                    <a:cubicBezTo>
                      <a:pt x="73819" y="198031"/>
                      <a:pt x="80963" y="175805"/>
                      <a:pt x="57150" y="158343"/>
                    </a:cubicBezTo>
                    <a:lnTo>
                      <a:pt x="4763" y="158343"/>
                    </a:lnTo>
                    <a:close/>
                  </a:path>
                </a:pathLst>
              </a:custGeom>
              <a:solidFill>
                <a:srgbClr val="FFFF00">
                  <a:alpha val="5882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DCB6D-6057-2273-FA9B-E5F210595326}"/>
                </a:ext>
              </a:extLst>
            </p:cNvPr>
            <p:cNvSpPr txBox="1"/>
            <p:nvPr/>
          </p:nvSpPr>
          <p:spPr>
            <a:xfrm rot="16404878">
              <a:off x="1937655" y="2567026"/>
              <a:ext cx="1076362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39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6D44B6-DC7A-B31A-C753-4689D5F3A5E8}"/>
                </a:ext>
              </a:extLst>
            </p:cNvPr>
            <p:cNvSpPr txBox="1"/>
            <p:nvPr/>
          </p:nvSpPr>
          <p:spPr>
            <a:xfrm rot="16404878">
              <a:off x="930604" y="4790774"/>
              <a:ext cx="1055515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39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4A3ED5-84CF-D5C0-CD56-F1E961572EEF}"/>
                </a:ext>
              </a:extLst>
            </p:cNvPr>
            <p:cNvSpPr txBox="1"/>
            <p:nvPr/>
          </p:nvSpPr>
          <p:spPr>
            <a:xfrm rot="16404878">
              <a:off x="2987990" y="4969860"/>
              <a:ext cx="979922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38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43807-B3B4-6A76-7BC9-820BC45E23A5}"/>
                </a:ext>
              </a:extLst>
            </p:cNvPr>
            <p:cNvSpPr txBox="1"/>
            <p:nvPr/>
          </p:nvSpPr>
          <p:spPr>
            <a:xfrm rot="16404878">
              <a:off x="3471250" y="2506026"/>
              <a:ext cx="1010807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38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8F376A-EC00-AC7E-9FBD-E94B15AE610E}"/>
                </a:ext>
              </a:extLst>
            </p:cNvPr>
            <p:cNvSpPr txBox="1"/>
            <p:nvPr/>
          </p:nvSpPr>
          <p:spPr>
            <a:xfrm rot="16200000">
              <a:off x="7298779" y="5347387"/>
              <a:ext cx="999498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36</a:t>
              </a:r>
              <a:r>
                <a:rPr lang="en-US" sz="1400" b="1" baseline="30000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th</a:t>
              </a:r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 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328152-7C99-E624-E998-CC1E7C6B5455}"/>
                </a:ext>
              </a:extLst>
            </p:cNvPr>
            <p:cNvSpPr txBox="1"/>
            <p:nvPr/>
          </p:nvSpPr>
          <p:spPr>
            <a:xfrm>
              <a:off x="8415280" y="4493739"/>
              <a:ext cx="656245" cy="35784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n w="19050">
                    <a:noFill/>
                  </a:ln>
                  <a:solidFill>
                    <a:schemeClr val="accent5"/>
                  </a:solidFill>
                  <a:latin typeface="Montserrat ExtraBold" panose="00000900000000000000" pitchFamily="50" charset="0"/>
                </a:rPr>
                <a:t>L St</a:t>
              </a: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E8AB5E25-1FC2-5C6C-8821-CF2ACCA8B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3581" y="1878469"/>
            <a:ext cx="1690685" cy="33813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7EA8166-D7EE-DE3C-EC9C-B983FB904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6370" y="1748277"/>
            <a:ext cx="2045492" cy="133840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AF8CB88-520E-0FC9-17D8-5F0DDE519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7935" y="4126787"/>
            <a:ext cx="280988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9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BA2D-31CF-84AB-29B1-9C21AC6BB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Cross section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DBA816E-CD4F-A4C6-3841-B2371193D86F}"/>
              </a:ext>
            </a:extLst>
          </p:cNvPr>
          <p:cNvSpPr txBox="1">
            <a:spLocks/>
          </p:cNvSpPr>
          <p:nvPr/>
        </p:nvSpPr>
        <p:spPr>
          <a:xfrm>
            <a:off x="9133223" y="4351259"/>
            <a:ext cx="2603558" cy="107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</a:rPr>
              <a:t>Improved and Widened Viaduct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2BCF7B-03D7-4B55-92FD-E07368C18218}"/>
              </a:ext>
            </a:extLst>
          </p:cNvPr>
          <p:cNvSpPr txBox="1">
            <a:spLocks/>
          </p:cNvSpPr>
          <p:nvPr/>
        </p:nvSpPr>
        <p:spPr>
          <a:xfrm>
            <a:off x="9124822" y="2073268"/>
            <a:ext cx="2603558" cy="107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</a:rPr>
              <a:t>Existing Viaduct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DE6480-D966-BF01-8C3C-ECC902B98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9607" y="6160883"/>
            <a:ext cx="1690685" cy="3381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CAC8DAB-638D-2AAA-7F9B-6F94FA6A0B90}"/>
              </a:ext>
            </a:extLst>
          </p:cNvPr>
          <p:cNvGrpSpPr/>
          <p:nvPr/>
        </p:nvGrpSpPr>
        <p:grpSpPr>
          <a:xfrm>
            <a:off x="2012427" y="3519436"/>
            <a:ext cx="7120796" cy="2176514"/>
            <a:chOff x="1973315" y="1538243"/>
            <a:chExt cx="7120796" cy="2176514"/>
          </a:xfrm>
        </p:grpSpPr>
        <p:pic>
          <p:nvPicPr>
            <p:cNvPr id="14" name="Content Placeholder 3">
              <a:extLst>
                <a:ext uri="{FF2B5EF4-FFF2-40B4-BE49-F238E27FC236}">
                  <a16:creationId xmlns:a16="http://schemas.microsoft.com/office/drawing/2014/main" id="{4CA597E7-7AB5-E0EE-71C3-ABEB46078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6012" r="5681" b="45824"/>
            <a:stretch/>
          </p:blipFill>
          <p:spPr>
            <a:xfrm>
              <a:off x="1973315" y="1538243"/>
              <a:ext cx="7120796" cy="217651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CB3720-6B80-D0F4-5278-CA8FB1E9B229}"/>
                </a:ext>
              </a:extLst>
            </p:cNvPr>
            <p:cNvSpPr/>
            <p:nvPr/>
          </p:nvSpPr>
          <p:spPr>
            <a:xfrm rot="60000">
              <a:off x="5749131" y="2446336"/>
              <a:ext cx="723900" cy="42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53C0B5-0824-CD10-5143-C38A33A01D4F}"/>
                </a:ext>
              </a:extLst>
            </p:cNvPr>
            <p:cNvSpPr/>
            <p:nvPr/>
          </p:nvSpPr>
          <p:spPr>
            <a:xfrm rot="60000">
              <a:off x="6826941" y="2400333"/>
              <a:ext cx="723900" cy="49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A366A7B-9C18-83A3-F9D9-5F6D67D07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0000">
              <a:off x="5792420" y="2426132"/>
              <a:ext cx="637322" cy="45037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05238CF-E75A-10D1-B67F-7F47465C6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0000">
              <a:off x="6866348" y="2373471"/>
              <a:ext cx="645086" cy="5236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229F65-E113-061B-DFFB-2A2D509AD762}"/>
              </a:ext>
            </a:extLst>
          </p:cNvPr>
          <p:cNvGrpSpPr/>
          <p:nvPr/>
        </p:nvGrpSpPr>
        <p:grpSpPr>
          <a:xfrm>
            <a:off x="2609850" y="1447593"/>
            <a:ext cx="5715000" cy="2123627"/>
            <a:chOff x="2611618" y="3661869"/>
            <a:chExt cx="5715000" cy="2123627"/>
          </a:xfrm>
        </p:grpSpPr>
        <p:pic>
          <p:nvPicPr>
            <p:cNvPr id="9" name="Content Placeholder 3">
              <a:extLst>
                <a:ext uri="{FF2B5EF4-FFF2-40B4-BE49-F238E27FC236}">
                  <a16:creationId xmlns:a16="http://schemas.microsoft.com/office/drawing/2014/main" id="{1955ECD8-E81F-5EFA-4F14-8197C099E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6" t="53005" r="15234" b="1"/>
            <a:stretch/>
          </p:blipFill>
          <p:spPr>
            <a:xfrm>
              <a:off x="2611618" y="3661869"/>
              <a:ext cx="5715000" cy="212362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C31317-3E86-329A-8446-8BC677615DB2}"/>
                </a:ext>
              </a:extLst>
            </p:cNvPr>
            <p:cNvSpPr/>
            <p:nvPr/>
          </p:nvSpPr>
          <p:spPr>
            <a:xfrm rot="60000">
              <a:off x="5678265" y="4519407"/>
              <a:ext cx="723900" cy="425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0CF658-B0A8-C1FA-AA36-7ADCF80527D9}"/>
                </a:ext>
              </a:extLst>
            </p:cNvPr>
            <p:cNvSpPr/>
            <p:nvPr/>
          </p:nvSpPr>
          <p:spPr>
            <a:xfrm rot="60000">
              <a:off x="6681132" y="4468643"/>
              <a:ext cx="723900" cy="49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12708CB-ADC5-EBC5-1CB3-5FBFC8E90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60000">
              <a:off x="5726316" y="4496822"/>
              <a:ext cx="637322" cy="450374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523E76B-3C87-9F97-471E-FA367FCE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60000">
              <a:off x="6712138" y="4436192"/>
              <a:ext cx="645086" cy="52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2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1700-0E00-4345-832E-5A8B380F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Purpose &amp;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DEE9-C9CC-4F38-9281-558DA1BEB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The purpose of these improvements is to: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Preserve the transportation asset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Improve the reliability of the transportation system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Perpetuate the mobility of the traveling public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The need for this project is based on current condition of the bridge.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BB0E26-BB57-E09C-1A21-A3D2832D8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482" y="2690658"/>
            <a:ext cx="415636" cy="4156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6D7A92-758C-EA44-3276-380B0D29A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32" y="3303353"/>
            <a:ext cx="485775" cy="4333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8950CEC-7EC6-1E51-D023-20DF71838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2807" y="3983275"/>
            <a:ext cx="402338" cy="4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OT">
      <a:dk1>
        <a:srgbClr val="44546A"/>
      </a:dk1>
      <a:lt1>
        <a:srgbClr val="FFFFFF"/>
      </a:lt1>
      <a:dk2>
        <a:srgbClr val="4D4D4F"/>
      </a:dk2>
      <a:lt2>
        <a:srgbClr val="B9C8D3"/>
      </a:lt2>
      <a:accent1>
        <a:srgbClr val="BABF33"/>
      </a:accent1>
      <a:accent2>
        <a:srgbClr val="FFC843"/>
      </a:accent2>
      <a:accent3>
        <a:srgbClr val="BB1F53"/>
      </a:accent3>
      <a:accent4>
        <a:srgbClr val="FFC000"/>
      </a:accent4>
      <a:accent5>
        <a:srgbClr val="00607F"/>
      </a:accent5>
      <a:accent6>
        <a:srgbClr val="B9C8D3"/>
      </a:accent6>
      <a:hlink>
        <a:srgbClr val="0563C1"/>
      </a:hlink>
      <a:folHlink>
        <a:srgbClr val="BB1F53"/>
      </a:folHlink>
    </a:clrScheme>
    <a:fontScheme name="Custom 5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9EC7349-6A53-42A7-95D1-C974B44F817B}" vid="{48E78E84-1DBF-4671-A1A2-ADD9F39ECF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NDOT-Presentation_TEMPLATE_Wide_2021-09</Template>
  <TotalTime>2040</TotalTime>
  <Words>792</Words>
  <Application>Microsoft Office PowerPoint</Application>
  <PresentationFormat>Widescreen</PresentationFormat>
  <Paragraphs>150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Montserrat</vt:lpstr>
      <vt:lpstr>Montserrat ExtraBold</vt:lpstr>
      <vt:lpstr>Montserrat Light</vt:lpstr>
      <vt:lpstr>Office Theme</vt:lpstr>
      <vt:lpstr>38th St Viaduct, Omaha</vt:lpstr>
      <vt:lpstr>Welcome</vt:lpstr>
      <vt:lpstr>Agenda</vt:lpstr>
      <vt:lpstr>Introductions</vt:lpstr>
      <vt:lpstr>Project Overview</vt:lpstr>
      <vt:lpstr>DESCRIPTION &amp; Location</vt:lpstr>
      <vt:lpstr>Aerial map</vt:lpstr>
      <vt:lpstr>Typical Cross section</vt:lpstr>
      <vt:lpstr>Purpose &amp; Need</vt:lpstr>
      <vt:lpstr>Scope of Work</vt:lpstr>
      <vt:lpstr>ALTERNATIVES</vt:lpstr>
      <vt:lpstr>WEST END OPTION #1</vt:lpstr>
      <vt:lpstr>WEST END OPTION #1</vt:lpstr>
      <vt:lpstr>WEST END OPTION #2</vt:lpstr>
      <vt:lpstr>RAISED MEDIAN OPTION</vt:lpstr>
      <vt:lpstr>EAST END Access</vt:lpstr>
      <vt:lpstr>Impacts</vt:lpstr>
      <vt:lpstr>project impacts</vt:lpstr>
      <vt:lpstr>Traffic impacts</vt:lpstr>
      <vt:lpstr>Pedestrian Impacts</vt:lpstr>
      <vt:lpstr>Next Steps</vt:lpstr>
      <vt:lpstr>Anticipated Schedule &amp; Cost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Veldhouse, Kristen</dc:creator>
  <cp:lastModifiedBy>Sliffe, John</cp:lastModifiedBy>
  <cp:revision>123</cp:revision>
  <cp:lastPrinted>2021-03-11T13:02:15Z</cp:lastPrinted>
  <dcterms:created xsi:type="dcterms:W3CDTF">2022-06-10T15:52:59Z</dcterms:created>
  <dcterms:modified xsi:type="dcterms:W3CDTF">2023-04-18T16:42:12Z</dcterms:modified>
</cp:coreProperties>
</file>